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68" r:id="rId3"/>
    <p:sldId id="258" r:id="rId4"/>
    <p:sldId id="269" r:id="rId5"/>
    <p:sldId id="272" r:id="rId6"/>
    <p:sldId id="273" r:id="rId7"/>
    <p:sldId id="270" r:id="rId8"/>
    <p:sldId id="271" r:id="rId9"/>
    <p:sldId id="276" r:id="rId10"/>
    <p:sldId id="275" r:id="rId11"/>
    <p:sldId id="274" r:id="rId12"/>
    <p:sldId id="277" r:id="rId13"/>
    <p:sldId id="278" r:id="rId14"/>
    <p:sldId id="280" r:id="rId15"/>
    <p:sldId id="281" r:id="rId16"/>
    <p:sldId id="283" r:id="rId17"/>
    <p:sldId id="284" r:id="rId18"/>
    <p:sldId id="279" r:id="rId19"/>
    <p:sldId id="282" r:id="rId20"/>
    <p:sldId id="285" r:id="rId21"/>
    <p:sldId id="286" r:id="rId22"/>
    <p:sldId id="288" r:id="rId23"/>
    <p:sldId id="292" r:id="rId24"/>
    <p:sldId id="289" r:id="rId25"/>
    <p:sldId id="293" r:id="rId26"/>
    <p:sldId id="294" r:id="rId27"/>
    <p:sldId id="295" r:id="rId28"/>
    <p:sldId id="296" r:id="rId29"/>
    <p:sldId id="290" r:id="rId30"/>
    <p:sldId id="291" r:id="rId31"/>
    <p:sldId id="297" r:id="rId32"/>
    <p:sldId id="298" r:id="rId33"/>
    <p:sldId id="299"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363A40-AED8-4DFD-B285-82F79E2490EB}" v="59" dt="2024-12-04T07:08:08.1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351" y="5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kshitha Bhogathi" userId="355eaada8cbe2c96" providerId="LiveId" clId="{32363A40-AED8-4DFD-B285-82F79E2490EB}"/>
    <pc:docChg chg="undo custSel addSld delSld modSld sldOrd">
      <pc:chgData name="Deekshitha Bhogathi" userId="355eaada8cbe2c96" providerId="LiveId" clId="{32363A40-AED8-4DFD-B285-82F79E2490EB}" dt="2024-12-04T14:12:31.235" v="1774" actId="26606"/>
      <pc:docMkLst>
        <pc:docMk/>
      </pc:docMkLst>
      <pc:sldChg chg="addSp delSp modSp del mod modNotes">
        <pc:chgData name="Deekshitha Bhogathi" userId="355eaada8cbe2c96" providerId="LiveId" clId="{32363A40-AED8-4DFD-B285-82F79E2490EB}" dt="2024-12-03T22:45:09.118" v="485" actId="47"/>
        <pc:sldMkLst>
          <pc:docMk/>
          <pc:sldMk cId="0" sldId="257"/>
        </pc:sldMkLst>
        <pc:spChg chg="add">
          <ac:chgData name="Deekshitha Bhogathi" userId="355eaada8cbe2c96" providerId="LiveId" clId="{32363A40-AED8-4DFD-B285-82F79E2490EB}" dt="2024-12-03T21:47:59.881" v="0"/>
          <ac:spMkLst>
            <pc:docMk/>
            <pc:sldMk cId="0" sldId="257"/>
            <ac:spMk id="2" creationId="{5F26316B-4099-2E40-118B-CD6F3EC80CA1}"/>
          </ac:spMkLst>
        </pc:spChg>
        <pc:spChg chg="add">
          <ac:chgData name="Deekshitha Bhogathi" userId="355eaada8cbe2c96" providerId="LiveId" clId="{32363A40-AED8-4DFD-B285-82F79E2490EB}" dt="2024-12-03T21:47:59.881" v="0"/>
          <ac:spMkLst>
            <pc:docMk/>
            <pc:sldMk cId="0" sldId="257"/>
            <ac:spMk id="3" creationId="{5F47FB2C-0871-E165-8983-5E51207F6377}"/>
          </ac:spMkLst>
        </pc:spChg>
        <pc:spChg chg="add">
          <ac:chgData name="Deekshitha Bhogathi" userId="355eaada8cbe2c96" providerId="LiveId" clId="{32363A40-AED8-4DFD-B285-82F79E2490EB}" dt="2024-12-03T21:47:59.881" v="0"/>
          <ac:spMkLst>
            <pc:docMk/>
            <pc:sldMk cId="0" sldId="257"/>
            <ac:spMk id="4" creationId="{D1AAE548-6D13-BB2D-79C8-F4EF4CAD72F6}"/>
          </ac:spMkLst>
        </pc:spChg>
        <pc:spChg chg="add del mod">
          <ac:chgData name="Deekshitha Bhogathi" userId="355eaada8cbe2c96" providerId="LiveId" clId="{32363A40-AED8-4DFD-B285-82F79E2490EB}" dt="2024-12-03T21:49:24.355" v="21" actId="478"/>
          <ac:spMkLst>
            <pc:docMk/>
            <pc:sldMk cId="0" sldId="257"/>
            <ac:spMk id="5" creationId="{D6FF4068-4184-C1BB-0F73-F3A05BF69954}"/>
          </ac:spMkLst>
        </pc:spChg>
        <pc:spChg chg="add">
          <ac:chgData name="Deekshitha Bhogathi" userId="355eaada8cbe2c96" providerId="LiveId" clId="{32363A40-AED8-4DFD-B285-82F79E2490EB}" dt="2024-12-03T21:48:07.275" v="2"/>
          <ac:spMkLst>
            <pc:docMk/>
            <pc:sldMk cId="0" sldId="257"/>
            <ac:spMk id="6" creationId="{DF823554-B7BE-086B-88C5-1D9637CB3C9E}"/>
          </ac:spMkLst>
        </pc:spChg>
        <pc:spChg chg="add mod">
          <ac:chgData name="Deekshitha Bhogathi" userId="355eaada8cbe2c96" providerId="LiveId" clId="{32363A40-AED8-4DFD-B285-82F79E2490EB}" dt="2024-12-03T21:48:53.179" v="11" actId="6549"/>
          <ac:spMkLst>
            <pc:docMk/>
            <pc:sldMk cId="0" sldId="257"/>
            <ac:spMk id="7" creationId="{CC6CDE3A-01C3-F631-4240-F548FF4BC476}"/>
          </ac:spMkLst>
        </pc:spChg>
        <pc:spChg chg="add mod">
          <ac:chgData name="Deekshitha Bhogathi" userId="355eaada8cbe2c96" providerId="LiveId" clId="{32363A40-AED8-4DFD-B285-82F79E2490EB}" dt="2024-12-03T21:49:19.355" v="16"/>
          <ac:spMkLst>
            <pc:docMk/>
            <pc:sldMk cId="0" sldId="257"/>
            <ac:spMk id="8" creationId="{D6FF4068-4184-C1BB-0F73-F3A05BF69954}"/>
          </ac:spMkLst>
        </pc:spChg>
        <pc:spChg chg="mod">
          <ac:chgData name="Deekshitha Bhogathi" userId="355eaada8cbe2c96" providerId="LiveId" clId="{32363A40-AED8-4DFD-B285-82F79E2490EB}" dt="2024-12-03T21:49:56.272" v="42" actId="20577"/>
          <ac:spMkLst>
            <pc:docMk/>
            <pc:sldMk cId="0" sldId="257"/>
            <ac:spMk id="63" creationId="{00000000-0000-0000-0000-000000000000}"/>
          </ac:spMkLst>
        </pc:spChg>
        <pc:spChg chg="add del mod">
          <ac:chgData name="Deekshitha Bhogathi" userId="355eaada8cbe2c96" providerId="LiveId" clId="{32363A40-AED8-4DFD-B285-82F79E2490EB}" dt="2024-12-03T22:00:50.619" v="242" actId="14100"/>
          <ac:spMkLst>
            <pc:docMk/>
            <pc:sldMk cId="0" sldId="257"/>
            <ac:spMk id="64" creationId="{00000000-0000-0000-0000-000000000000}"/>
          </ac:spMkLst>
        </pc:spChg>
      </pc:sldChg>
      <pc:sldChg chg="addSp delSp modSp mod ord modClrScheme chgLayout">
        <pc:chgData name="Deekshitha Bhogathi" userId="355eaada8cbe2c96" providerId="LiveId" clId="{32363A40-AED8-4DFD-B285-82F79E2490EB}" dt="2024-12-03T22:38:38.130" v="389"/>
        <pc:sldMkLst>
          <pc:docMk/>
          <pc:sldMk cId="0" sldId="258"/>
        </pc:sldMkLst>
        <pc:spChg chg="add del mod">
          <ac:chgData name="Deekshitha Bhogathi" userId="355eaada8cbe2c96" providerId="LiveId" clId="{32363A40-AED8-4DFD-B285-82F79E2490EB}" dt="2024-12-03T21:58:23.935" v="200" actId="26606"/>
          <ac:spMkLst>
            <pc:docMk/>
            <pc:sldMk cId="0" sldId="258"/>
            <ac:spMk id="2" creationId="{62B23855-53B0-4D3F-A580-9DE5D5C2DC48}"/>
          </ac:spMkLst>
        </pc:spChg>
        <pc:spChg chg="mod">
          <ac:chgData name="Deekshitha Bhogathi" userId="355eaada8cbe2c96" providerId="LiveId" clId="{32363A40-AED8-4DFD-B285-82F79E2490EB}" dt="2024-12-03T22:00:13.905" v="230" actId="20577"/>
          <ac:spMkLst>
            <pc:docMk/>
            <pc:sldMk cId="0" sldId="258"/>
            <ac:spMk id="69" creationId="{00000000-0000-0000-0000-000000000000}"/>
          </ac:spMkLst>
        </pc:spChg>
        <pc:spChg chg="del">
          <ac:chgData name="Deekshitha Bhogathi" userId="355eaada8cbe2c96" providerId="LiveId" clId="{32363A40-AED8-4DFD-B285-82F79E2490EB}" dt="2024-12-03T21:56:47.348" v="181"/>
          <ac:spMkLst>
            <pc:docMk/>
            <pc:sldMk cId="0" sldId="258"/>
            <ac:spMk id="70" creationId="{00000000-0000-0000-0000-000000000000}"/>
          </ac:spMkLst>
        </pc:spChg>
        <pc:graphicFrameChg chg="add del">
          <ac:chgData name="Deekshitha Bhogathi" userId="355eaada8cbe2c96" providerId="LiveId" clId="{32363A40-AED8-4DFD-B285-82F79E2490EB}" dt="2024-12-03T21:57:51.028" v="197" actId="26606"/>
          <ac:graphicFrameMkLst>
            <pc:docMk/>
            <pc:sldMk cId="0" sldId="258"/>
            <ac:graphicFrameMk id="71" creationId="{E0043E33-D625-8ECA-7EA3-9C2B3139E209}"/>
          </ac:graphicFrameMkLst>
        </pc:graphicFrameChg>
        <pc:graphicFrameChg chg="add mod modGraphic">
          <ac:chgData name="Deekshitha Bhogathi" userId="355eaada8cbe2c96" providerId="LiveId" clId="{32363A40-AED8-4DFD-B285-82F79E2490EB}" dt="2024-12-03T21:59:59.210" v="227" actId="1076"/>
          <ac:graphicFrameMkLst>
            <pc:docMk/>
            <pc:sldMk cId="0" sldId="258"/>
            <ac:graphicFrameMk id="72" creationId="{E6512EE3-F487-DDBB-E7AB-E6B503FAEEFE}"/>
          </ac:graphicFrameMkLst>
        </pc:graphicFrameChg>
      </pc:sldChg>
      <pc:sldChg chg="modSp add del mod">
        <pc:chgData name="Deekshitha Bhogathi" userId="355eaada8cbe2c96" providerId="LiveId" clId="{32363A40-AED8-4DFD-B285-82F79E2490EB}" dt="2024-12-03T22:02:05.728" v="258" actId="47"/>
        <pc:sldMkLst>
          <pc:docMk/>
          <pc:sldMk cId="1980055752" sldId="259"/>
        </pc:sldMkLst>
        <pc:spChg chg="mod">
          <ac:chgData name="Deekshitha Bhogathi" userId="355eaada8cbe2c96" providerId="LiveId" clId="{32363A40-AED8-4DFD-B285-82F79E2490EB}" dt="2024-12-03T22:01:52.480" v="257" actId="6549"/>
          <ac:spMkLst>
            <pc:docMk/>
            <pc:sldMk cId="1980055752" sldId="259"/>
            <ac:spMk id="64" creationId="{00000000-0000-0000-0000-000000000000}"/>
          </ac:spMkLst>
        </pc:spChg>
      </pc:sldChg>
      <pc:sldChg chg="addSp modSp new del mod">
        <pc:chgData name="Deekshitha Bhogathi" userId="355eaada8cbe2c96" providerId="LiveId" clId="{32363A40-AED8-4DFD-B285-82F79E2490EB}" dt="2024-12-03T22:40:05.517" v="401" actId="47"/>
        <pc:sldMkLst>
          <pc:docMk/>
          <pc:sldMk cId="3897783896" sldId="259"/>
        </pc:sldMkLst>
        <pc:picChg chg="add mod">
          <ac:chgData name="Deekshitha Bhogathi" userId="355eaada8cbe2c96" providerId="LiveId" clId="{32363A40-AED8-4DFD-B285-82F79E2490EB}" dt="2024-12-03T22:39:37.665" v="398" actId="1076"/>
          <ac:picMkLst>
            <pc:docMk/>
            <pc:sldMk cId="3897783896" sldId="259"/>
            <ac:picMk id="4" creationId="{6F6AF51E-982F-E988-AD20-A9477650396D}"/>
          </ac:picMkLst>
        </pc:picChg>
        <pc:picChg chg="add mod">
          <ac:chgData name="Deekshitha Bhogathi" userId="355eaada8cbe2c96" providerId="LiveId" clId="{32363A40-AED8-4DFD-B285-82F79E2490EB}" dt="2024-12-03T22:39:34.043" v="396" actId="14100"/>
          <ac:picMkLst>
            <pc:docMk/>
            <pc:sldMk cId="3897783896" sldId="259"/>
            <ac:picMk id="5" creationId="{6CF6D874-7397-DEA9-E925-A2A49A8BCCBF}"/>
          </ac:picMkLst>
        </pc:picChg>
      </pc:sldChg>
      <pc:sldChg chg="addSp delSp modSp new del mod">
        <pc:chgData name="Deekshitha Bhogathi" userId="355eaada8cbe2c96" providerId="LiveId" clId="{32363A40-AED8-4DFD-B285-82F79E2490EB}" dt="2024-12-03T22:43:54.766" v="475" actId="47"/>
        <pc:sldMkLst>
          <pc:docMk/>
          <pc:sldMk cId="368280586" sldId="260"/>
        </pc:sldMkLst>
        <pc:spChg chg="del">
          <ac:chgData name="Deekshitha Bhogathi" userId="355eaada8cbe2c96" providerId="LiveId" clId="{32363A40-AED8-4DFD-B285-82F79E2490EB}" dt="2024-12-03T22:43:07.746" v="465" actId="478"/>
          <ac:spMkLst>
            <pc:docMk/>
            <pc:sldMk cId="368280586" sldId="260"/>
            <ac:spMk id="2" creationId="{3BE433A3-67F8-FE19-6BD8-9F10754B3B78}"/>
          </ac:spMkLst>
        </pc:spChg>
        <pc:picChg chg="add del">
          <ac:chgData name="Deekshitha Bhogathi" userId="355eaada8cbe2c96" providerId="LiveId" clId="{32363A40-AED8-4DFD-B285-82F79E2490EB}" dt="2024-12-03T22:42:49.439" v="461" actId="21"/>
          <ac:picMkLst>
            <pc:docMk/>
            <pc:sldMk cId="368280586" sldId="260"/>
            <ac:picMk id="4" creationId="{A991619E-F9EB-C1C7-2D27-863CE8186C8D}"/>
          </ac:picMkLst>
        </pc:picChg>
        <pc:picChg chg="add del mod">
          <ac:chgData name="Deekshitha Bhogathi" userId="355eaada8cbe2c96" providerId="LiveId" clId="{32363A40-AED8-4DFD-B285-82F79E2490EB}" dt="2024-12-03T22:43:40.873" v="473" actId="21"/>
          <ac:picMkLst>
            <pc:docMk/>
            <pc:sldMk cId="368280586" sldId="260"/>
            <ac:picMk id="5" creationId="{BD57CFE9-FDC1-AE24-A41A-1A88D53D43AE}"/>
          </ac:picMkLst>
        </pc:picChg>
      </pc:sldChg>
      <pc:sldChg chg="addSp delSp modSp new del mod">
        <pc:chgData name="Deekshitha Bhogathi" userId="355eaada8cbe2c96" providerId="LiveId" clId="{32363A40-AED8-4DFD-B285-82F79E2490EB}" dt="2024-12-03T22:43:55.518" v="476" actId="47"/>
        <pc:sldMkLst>
          <pc:docMk/>
          <pc:sldMk cId="2220549635" sldId="261"/>
        </pc:sldMkLst>
        <pc:picChg chg="add del mod">
          <ac:chgData name="Deekshitha Bhogathi" userId="355eaada8cbe2c96" providerId="LiveId" clId="{32363A40-AED8-4DFD-B285-82F79E2490EB}" dt="2024-12-03T22:43:17.956" v="467" actId="21"/>
          <ac:picMkLst>
            <pc:docMk/>
            <pc:sldMk cId="2220549635" sldId="261"/>
            <ac:picMk id="4" creationId="{BD57CFE9-FDC1-AE24-A41A-1A88D53D43AE}"/>
          </ac:picMkLst>
        </pc:picChg>
      </pc:sldChg>
      <pc:sldChg chg="new del">
        <pc:chgData name="Deekshitha Bhogathi" userId="355eaada8cbe2c96" providerId="LiveId" clId="{32363A40-AED8-4DFD-B285-82F79E2490EB}" dt="2024-12-03T22:43:56.035" v="477" actId="47"/>
        <pc:sldMkLst>
          <pc:docMk/>
          <pc:sldMk cId="2003973963" sldId="262"/>
        </pc:sldMkLst>
      </pc:sldChg>
      <pc:sldChg chg="new del">
        <pc:chgData name="Deekshitha Bhogathi" userId="355eaada8cbe2c96" providerId="LiveId" clId="{32363A40-AED8-4DFD-B285-82F79E2490EB}" dt="2024-12-03T22:43:56.836" v="478" actId="47"/>
        <pc:sldMkLst>
          <pc:docMk/>
          <pc:sldMk cId="1953625555" sldId="263"/>
        </pc:sldMkLst>
      </pc:sldChg>
      <pc:sldChg chg="new del">
        <pc:chgData name="Deekshitha Bhogathi" userId="355eaada8cbe2c96" providerId="LiveId" clId="{32363A40-AED8-4DFD-B285-82F79E2490EB}" dt="2024-12-03T22:43:57.521" v="479" actId="47"/>
        <pc:sldMkLst>
          <pc:docMk/>
          <pc:sldMk cId="1470240840" sldId="264"/>
        </pc:sldMkLst>
      </pc:sldChg>
      <pc:sldChg chg="new del">
        <pc:chgData name="Deekshitha Bhogathi" userId="355eaada8cbe2c96" providerId="LiveId" clId="{32363A40-AED8-4DFD-B285-82F79E2490EB}" dt="2024-12-03T22:43:58.044" v="480" actId="47"/>
        <pc:sldMkLst>
          <pc:docMk/>
          <pc:sldMk cId="1018823997" sldId="265"/>
        </pc:sldMkLst>
      </pc:sldChg>
      <pc:sldChg chg="addSp delSp modSp new del mod">
        <pc:chgData name="Deekshitha Bhogathi" userId="355eaada8cbe2c96" providerId="LiveId" clId="{32363A40-AED8-4DFD-B285-82F79E2490EB}" dt="2024-12-03T22:41:17.984" v="428" actId="47"/>
        <pc:sldMkLst>
          <pc:docMk/>
          <pc:sldMk cId="2387198751" sldId="266"/>
        </pc:sldMkLst>
        <pc:picChg chg="add del mod">
          <ac:chgData name="Deekshitha Bhogathi" userId="355eaada8cbe2c96" providerId="LiveId" clId="{32363A40-AED8-4DFD-B285-82F79E2490EB}" dt="2024-12-03T22:39:22.219" v="392" actId="21"/>
          <ac:picMkLst>
            <pc:docMk/>
            <pc:sldMk cId="2387198751" sldId="266"/>
            <ac:picMk id="4" creationId="{6CF6D874-7397-DEA9-E925-A2A49A8BCCBF}"/>
          </ac:picMkLst>
        </pc:picChg>
      </pc:sldChg>
      <pc:sldChg chg="addSp modSp new del mod">
        <pc:chgData name="Deekshitha Bhogathi" userId="355eaada8cbe2c96" providerId="LiveId" clId="{32363A40-AED8-4DFD-B285-82F79E2490EB}" dt="2024-12-03T22:42:42.370" v="458" actId="47"/>
        <pc:sldMkLst>
          <pc:docMk/>
          <pc:sldMk cId="2515268817" sldId="267"/>
        </pc:sldMkLst>
        <pc:picChg chg="add">
          <ac:chgData name="Deekshitha Bhogathi" userId="355eaada8cbe2c96" providerId="LiveId" clId="{32363A40-AED8-4DFD-B285-82F79E2490EB}" dt="2024-12-03T22:19:50.902" v="276" actId="22"/>
          <ac:picMkLst>
            <pc:docMk/>
            <pc:sldMk cId="2515268817" sldId="267"/>
            <ac:picMk id="4" creationId="{676B52FF-A4B9-A3BE-FA97-FA6665428239}"/>
          </ac:picMkLst>
        </pc:picChg>
        <pc:picChg chg="add">
          <ac:chgData name="Deekshitha Bhogathi" userId="355eaada8cbe2c96" providerId="LiveId" clId="{32363A40-AED8-4DFD-B285-82F79E2490EB}" dt="2024-12-03T22:20:55.552" v="277" actId="22"/>
          <ac:picMkLst>
            <pc:docMk/>
            <pc:sldMk cId="2515268817" sldId="267"/>
            <ac:picMk id="6" creationId="{43583902-25D0-61B9-1551-6245BCCB2DD1}"/>
          </ac:picMkLst>
        </pc:picChg>
        <pc:picChg chg="add mod">
          <ac:chgData name="Deekshitha Bhogathi" userId="355eaada8cbe2c96" providerId="LiveId" clId="{32363A40-AED8-4DFD-B285-82F79E2490EB}" dt="2024-12-03T22:41:23.271" v="430" actId="1076"/>
          <ac:picMkLst>
            <pc:docMk/>
            <pc:sldMk cId="2515268817" sldId="267"/>
            <ac:picMk id="8" creationId="{C4DC02AE-7229-6B29-6B8C-910BA09D43AC}"/>
          </ac:picMkLst>
        </pc:picChg>
      </pc:sldChg>
      <pc:sldChg chg="addSp delSp modSp new mod modClrScheme chgLayout">
        <pc:chgData name="Deekshitha Bhogathi" userId="355eaada8cbe2c96" providerId="LiveId" clId="{32363A40-AED8-4DFD-B285-82F79E2490EB}" dt="2024-12-03T22:38:30.784" v="387" actId="1076"/>
        <pc:sldMkLst>
          <pc:docMk/>
          <pc:sldMk cId="1700196611" sldId="268"/>
        </pc:sldMkLst>
        <pc:spChg chg="add del mod ord">
          <ac:chgData name="Deekshitha Bhogathi" userId="355eaada8cbe2c96" providerId="LiveId" clId="{32363A40-AED8-4DFD-B285-82F79E2490EB}" dt="2024-12-03T22:36:54.652" v="365" actId="26606"/>
          <ac:spMkLst>
            <pc:docMk/>
            <pc:sldMk cId="1700196611" sldId="268"/>
            <ac:spMk id="2" creationId="{53B8826C-2EDD-E3C2-2FBC-08ED8815DD92}"/>
          </ac:spMkLst>
        </pc:spChg>
        <pc:spChg chg="add mod">
          <ac:chgData name="Deekshitha Bhogathi" userId="355eaada8cbe2c96" providerId="LiveId" clId="{32363A40-AED8-4DFD-B285-82F79E2490EB}" dt="2024-12-03T22:38:20.763" v="384" actId="113"/>
          <ac:spMkLst>
            <pc:docMk/>
            <pc:sldMk cId="1700196611" sldId="268"/>
            <ac:spMk id="3" creationId="{C3391B39-7F3F-EBF3-2536-1CEB8BB2195B}"/>
          </ac:spMkLst>
        </pc:spChg>
        <pc:spChg chg="add del mod">
          <ac:chgData name="Deekshitha Bhogathi" userId="355eaada8cbe2c96" providerId="LiveId" clId="{32363A40-AED8-4DFD-B285-82F79E2490EB}" dt="2024-12-03T22:34:50.159" v="317" actId="26606"/>
          <ac:spMkLst>
            <pc:docMk/>
            <pc:sldMk cId="1700196611" sldId="268"/>
            <ac:spMk id="7" creationId="{C64D1335-AACA-A993-AEB7-C3ED94CCB62F}"/>
          </ac:spMkLst>
        </pc:spChg>
        <pc:spChg chg="add del mod">
          <ac:chgData name="Deekshitha Bhogathi" userId="355eaada8cbe2c96" providerId="LiveId" clId="{32363A40-AED8-4DFD-B285-82F79E2490EB}" dt="2024-12-03T22:34:50.159" v="317" actId="26606"/>
          <ac:spMkLst>
            <pc:docMk/>
            <pc:sldMk cId="1700196611" sldId="268"/>
            <ac:spMk id="9" creationId="{4B479545-D8E9-FFAA-0B34-99E03E3048FE}"/>
          </ac:spMkLst>
        </pc:spChg>
        <pc:spChg chg="add del">
          <ac:chgData name="Deekshitha Bhogathi" userId="355eaada8cbe2c96" providerId="LiveId" clId="{32363A40-AED8-4DFD-B285-82F79E2490EB}" dt="2024-12-03T22:36:52.025" v="362" actId="26606"/>
          <ac:spMkLst>
            <pc:docMk/>
            <pc:sldMk cId="1700196611" sldId="268"/>
            <ac:spMk id="10" creationId="{53B8826C-2EDD-E3C2-2FBC-08ED8815DD92}"/>
          </ac:spMkLst>
        </pc:spChg>
        <pc:spChg chg="add del">
          <ac:chgData name="Deekshitha Bhogathi" userId="355eaada8cbe2c96" providerId="LiveId" clId="{32363A40-AED8-4DFD-B285-82F79E2490EB}" dt="2024-12-03T22:36:54.584" v="364" actId="26606"/>
          <ac:spMkLst>
            <pc:docMk/>
            <pc:sldMk cId="1700196611" sldId="268"/>
            <ac:spMk id="12" creationId="{53B8826C-2EDD-E3C2-2FBC-08ED8815DD92}"/>
          </ac:spMkLst>
        </pc:spChg>
        <pc:graphicFrameChg chg="add del mod modGraphic">
          <ac:chgData name="Deekshitha Bhogathi" userId="355eaada8cbe2c96" providerId="LiveId" clId="{32363A40-AED8-4DFD-B285-82F79E2490EB}" dt="2024-12-03T22:36:20.185" v="356" actId="26606"/>
          <ac:graphicFrameMkLst>
            <pc:docMk/>
            <pc:sldMk cId="1700196611" sldId="268"/>
            <ac:graphicFrameMk id="5" creationId="{C97B1ED5-57A9-8DB7-AAC6-F46F71046C7D}"/>
          </ac:graphicFrameMkLst>
        </pc:graphicFrameChg>
        <pc:graphicFrameChg chg="add del">
          <ac:chgData name="Deekshitha Bhogathi" userId="355eaada8cbe2c96" providerId="LiveId" clId="{32363A40-AED8-4DFD-B285-82F79E2490EB}" dt="2024-12-03T22:36:41.976" v="358" actId="26606"/>
          <ac:graphicFrameMkLst>
            <pc:docMk/>
            <pc:sldMk cId="1700196611" sldId="268"/>
            <ac:graphicFrameMk id="6" creationId="{0E2C4906-A4F0-3173-7199-73E4319D6EAD}"/>
          </ac:graphicFrameMkLst>
        </pc:graphicFrameChg>
        <pc:graphicFrameChg chg="add del">
          <ac:chgData name="Deekshitha Bhogathi" userId="355eaada8cbe2c96" providerId="LiveId" clId="{32363A40-AED8-4DFD-B285-82F79E2490EB}" dt="2024-12-03T22:36:48.620" v="360" actId="26606"/>
          <ac:graphicFrameMkLst>
            <pc:docMk/>
            <pc:sldMk cId="1700196611" sldId="268"/>
            <ac:graphicFrameMk id="8" creationId="{3870C8DE-9FFA-D2B6-EF31-D4F42CDEE792}"/>
          </ac:graphicFrameMkLst>
        </pc:graphicFrameChg>
        <pc:graphicFrameChg chg="add mod modGraphic">
          <ac:chgData name="Deekshitha Bhogathi" userId="355eaada8cbe2c96" providerId="LiveId" clId="{32363A40-AED8-4DFD-B285-82F79E2490EB}" dt="2024-12-03T22:38:30.784" v="387" actId="1076"/>
          <ac:graphicFrameMkLst>
            <pc:docMk/>
            <pc:sldMk cId="1700196611" sldId="268"/>
            <ac:graphicFrameMk id="14" creationId="{CAA513E9-290F-E631-4D3B-C9948BB06DBD}"/>
          </ac:graphicFrameMkLst>
        </pc:graphicFrameChg>
      </pc:sldChg>
      <pc:sldChg chg="addSp modSp new mod modClrScheme chgLayout">
        <pc:chgData name="Deekshitha Bhogathi" userId="355eaada8cbe2c96" providerId="LiveId" clId="{32363A40-AED8-4DFD-B285-82F79E2490EB}" dt="2024-12-03T22:41:49.325" v="439" actId="26606"/>
        <pc:sldMkLst>
          <pc:docMk/>
          <pc:sldMk cId="2047227093" sldId="269"/>
        </pc:sldMkLst>
        <pc:spChg chg="add mod">
          <ac:chgData name="Deekshitha Bhogathi" userId="355eaada8cbe2c96" providerId="LiveId" clId="{32363A40-AED8-4DFD-B285-82F79E2490EB}" dt="2024-12-03T22:41:49.325" v="439" actId="26606"/>
          <ac:spMkLst>
            <pc:docMk/>
            <pc:sldMk cId="2047227093" sldId="269"/>
            <ac:spMk id="4" creationId="{D647ECB9-9417-E17C-191C-33E4ABACD82B}"/>
          </ac:spMkLst>
        </pc:spChg>
        <pc:picChg chg="add mod ord">
          <ac:chgData name="Deekshitha Bhogathi" userId="355eaada8cbe2c96" providerId="LiveId" clId="{32363A40-AED8-4DFD-B285-82F79E2490EB}" dt="2024-12-03T22:41:49.325" v="439" actId="26606"/>
          <ac:picMkLst>
            <pc:docMk/>
            <pc:sldMk cId="2047227093" sldId="269"/>
            <ac:picMk id="2" creationId="{86393C29-71BA-BD19-9061-DF92A47CF38F}"/>
          </ac:picMkLst>
        </pc:picChg>
        <pc:picChg chg="add mod ord">
          <ac:chgData name="Deekshitha Bhogathi" userId="355eaada8cbe2c96" providerId="LiveId" clId="{32363A40-AED8-4DFD-B285-82F79E2490EB}" dt="2024-12-03T22:41:49.325" v="439" actId="26606"/>
          <ac:picMkLst>
            <pc:docMk/>
            <pc:sldMk cId="2047227093" sldId="269"/>
            <ac:picMk id="3" creationId="{C3B3C6AD-302E-38C3-1D93-544A996544B0}"/>
          </ac:picMkLst>
        </pc:picChg>
      </pc:sldChg>
      <pc:sldChg chg="addSp delSp modSp add mod">
        <pc:chgData name="Deekshitha Bhogathi" userId="355eaada8cbe2c96" providerId="LiveId" clId="{32363A40-AED8-4DFD-B285-82F79E2490EB}" dt="2024-12-04T02:39:15.880" v="854" actId="20577"/>
        <pc:sldMkLst>
          <pc:docMk/>
          <pc:sldMk cId="2863787186" sldId="270"/>
        </pc:sldMkLst>
        <pc:spChg chg="mod">
          <ac:chgData name="Deekshitha Bhogathi" userId="355eaada8cbe2c96" providerId="LiveId" clId="{32363A40-AED8-4DFD-B285-82F79E2490EB}" dt="2024-12-04T02:39:15.880" v="854" actId="20577"/>
          <ac:spMkLst>
            <pc:docMk/>
            <pc:sldMk cId="2863787186" sldId="270"/>
            <ac:spMk id="4" creationId="{D647ECB9-9417-E17C-191C-33E4ABACD82B}"/>
          </ac:spMkLst>
        </pc:spChg>
        <pc:picChg chg="del">
          <ac:chgData name="Deekshitha Bhogathi" userId="355eaada8cbe2c96" providerId="LiveId" clId="{32363A40-AED8-4DFD-B285-82F79E2490EB}" dt="2024-12-03T22:41:31.188" v="432" actId="478"/>
          <ac:picMkLst>
            <pc:docMk/>
            <pc:sldMk cId="2863787186" sldId="270"/>
            <ac:picMk id="2" creationId="{86393C29-71BA-BD19-9061-DF92A47CF38F}"/>
          </ac:picMkLst>
        </pc:picChg>
        <pc:picChg chg="del">
          <ac:chgData name="Deekshitha Bhogathi" userId="355eaada8cbe2c96" providerId="LiveId" clId="{32363A40-AED8-4DFD-B285-82F79E2490EB}" dt="2024-12-03T22:41:29.568" v="431" actId="478"/>
          <ac:picMkLst>
            <pc:docMk/>
            <pc:sldMk cId="2863787186" sldId="270"/>
            <ac:picMk id="3" creationId="{C3B3C6AD-302E-38C3-1D93-544A996544B0}"/>
          </ac:picMkLst>
        </pc:picChg>
        <pc:picChg chg="add mod">
          <ac:chgData name="Deekshitha Bhogathi" userId="355eaada8cbe2c96" providerId="LiveId" clId="{32363A40-AED8-4DFD-B285-82F79E2490EB}" dt="2024-12-03T22:42:31.089" v="454" actId="14100"/>
          <ac:picMkLst>
            <pc:docMk/>
            <pc:sldMk cId="2863787186" sldId="270"/>
            <ac:picMk id="5" creationId="{696EE9D1-C52A-BD44-A59D-D596A5EF480A}"/>
          </ac:picMkLst>
        </pc:picChg>
        <pc:picChg chg="add mod">
          <ac:chgData name="Deekshitha Bhogathi" userId="355eaada8cbe2c96" providerId="LiveId" clId="{32363A40-AED8-4DFD-B285-82F79E2490EB}" dt="2024-12-03T22:42:35.404" v="456" actId="1076"/>
          <ac:picMkLst>
            <pc:docMk/>
            <pc:sldMk cId="2863787186" sldId="270"/>
            <ac:picMk id="6" creationId="{7D0729D0-A725-696D-251A-6091AB9A20E3}"/>
          </ac:picMkLst>
        </pc:picChg>
      </pc:sldChg>
      <pc:sldChg chg="addSp delSp modSp add mod">
        <pc:chgData name="Deekshitha Bhogathi" userId="355eaada8cbe2c96" providerId="LiveId" clId="{32363A40-AED8-4DFD-B285-82F79E2490EB}" dt="2024-12-04T02:40:08.518" v="984" actId="20577"/>
        <pc:sldMkLst>
          <pc:docMk/>
          <pc:sldMk cId="1805118619" sldId="271"/>
        </pc:sldMkLst>
        <pc:spChg chg="mod">
          <ac:chgData name="Deekshitha Bhogathi" userId="355eaada8cbe2c96" providerId="LiveId" clId="{32363A40-AED8-4DFD-B285-82F79E2490EB}" dt="2024-12-04T02:40:08.518" v="984" actId="20577"/>
          <ac:spMkLst>
            <pc:docMk/>
            <pc:sldMk cId="1805118619" sldId="271"/>
            <ac:spMk id="4" creationId="{D647ECB9-9417-E17C-191C-33E4ABACD82B}"/>
          </ac:spMkLst>
        </pc:spChg>
        <pc:picChg chg="add mod">
          <ac:chgData name="Deekshitha Bhogathi" userId="355eaada8cbe2c96" providerId="LiveId" clId="{32363A40-AED8-4DFD-B285-82F79E2490EB}" dt="2024-12-04T01:18:10.981" v="669" actId="1076"/>
          <ac:picMkLst>
            <pc:docMk/>
            <pc:sldMk cId="1805118619" sldId="271"/>
            <ac:picMk id="2" creationId="{A991619E-F9EB-C1C7-2D27-863CE8186C8D}"/>
          </ac:picMkLst>
        </pc:picChg>
        <pc:picChg chg="del">
          <ac:chgData name="Deekshitha Bhogathi" userId="355eaada8cbe2c96" providerId="LiveId" clId="{32363A40-AED8-4DFD-B285-82F79E2490EB}" dt="2024-12-03T22:42:46.006" v="460" actId="478"/>
          <ac:picMkLst>
            <pc:docMk/>
            <pc:sldMk cId="1805118619" sldId="271"/>
            <ac:picMk id="5" creationId="{696EE9D1-C52A-BD44-A59D-D596A5EF480A}"/>
          </ac:picMkLst>
        </pc:picChg>
        <pc:picChg chg="del">
          <ac:chgData name="Deekshitha Bhogathi" userId="355eaada8cbe2c96" providerId="LiveId" clId="{32363A40-AED8-4DFD-B285-82F79E2490EB}" dt="2024-12-03T22:42:44.688" v="459" actId="478"/>
          <ac:picMkLst>
            <pc:docMk/>
            <pc:sldMk cId="1805118619" sldId="271"/>
            <ac:picMk id="6" creationId="{7D0729D0-A725-696D-251A-6091AB9A20E3}"/>
          </ac:picMkLst>
        </pc:picChg>
        <pc:picChg chg="add mod">
          <ac:chgData name="Deekshitha Bhogathi" userId="355eaada8cbe2c96" providerId="LiveId" clId="{32363A40-AED8-4DFD-B285-82F79E2490EB}" dt="2024-12-04T01:18:02.840" v="666" actId="1076"/>
          <ac:picMkLst>
            <pc:docMk/>
            <pc:sldMk cId="1805118619" sldId="271"/>
            <ac:picMk id="7" creationId="{1FAE902D-A833-1C56-937C-C24FDBC9466C}"/>
          </ac:picMkLst>
        </pc:picChg>
      </pc:sldChg>
      <pc:sldChg chg="addSp delSp modSp add mod ord">
        <pc:chgData name="Deekshitha Bhogathi" userId="355eaada8cbe2c96" providerId="LiveId" clId="{32363A40-AED8-4DFD-B285-82F79E2490EB}" dt="2024-12-04T02:39:35.350" v="912" actId="20577"/>
        <pc:sldMkLst>
          <pc:docMk/>
          <pc:sldMk cId="969479679" sldId="272"/>
        </pc:sldMkLst>
        <pc:spChg chg="mod">
          <ac:chgData name="Deekshitha Bhogathi" userId="355eaada8cbe2c96" providerId="LiveId" clId="{32363A40-AED8-4DFD-B285-82F79E2490EB}" dt="2024-12-04T02:39:35.350" v="912" actId="20577"/>
          <ac:spMkLst>
            <pc:docMk/>
            <pc:sldMk cId="969479679" sldId="272"/>
            <ac:spMk id="4" creationId="{D647ECB9-9417-E17C-191C-33E4ABACD82B}"/>
          </ac:spMkLst>
        </pc:spChg>
        <pc:picChg chg="del">
          <ac:chgData name="Deekshitha Bhogathi" userId="355eaada8cbe2c96" providerId="LiveId" clId="{32363A40-AED8-4DFD-B285-82F79E2490EB}" dt="2024-12-03T22:43:37.601" v="472" actId="478"/>
          <ac:picMkLst>
            <pc:docMk/>
            <pc:sldMk cId="969479679" sldId="272"/>
            <ac:picMk id="2" creationId="{A991619E-F9EB-C1C7-2D27-863CE8186C8D}"/>
          </ac:picMkLst>
        </pc:picChg>
        <pc:picChg chg="add mod">
          <ac:chgData name="Deekshitha Bhogathi" userId="355eaada8cbe2c96" providerId="LiveId" clId="{32363A40-AED8-4DFD-B285-82F79E2490EB}" dt="2024-12-03T22:43:42.648" v="474"/>
          <ac:picMkLst>
            <pc:docMk/>
            <pc:sldMk cId="969479679" sldId="272"/>
            <ac:picMk id="5" creationId="{BD57CFE9-FDC1-AE24-A41A-1A88D53D43AE}"/>
          </ac:picMkLst>
        </pc:picChg>
      </pc:sldChg>
      <pc:sldChg chg="addSp delSp modSp add mod ord modClrScheme chgLayout">
        <pc:chgData name="Deekshitha Bhogathi" userId="355eaada8cbe2c96" providerId="LiveId" clId="{32363A40-AED8-4DFD-B285-82F79E2490EB}" dt="2024-12-04T02:39:55.179" v="951" actId="20577"/>
        <pc:sldMkLst>
          <pc:docMk/>
          <pc:sldMk cId="2161197153" sldId="273"/>
        </pc:sldMkLst>
        <pc:spChg chg="mod">
          <ac:chgData name="Deekshitha Bhogathi" userId="355eaada8cbe2c96" providerId="LiveId" clId="{32363A40-AED8-4DFD-B285-82F79E2490EB}" dt="2024-12-04T02:39:55.179" v="951" actId="20577"/>
          <ac:spMkLst>
            <pc:docMk/>
            <pc:sldMk cId="2161197153" sldId="273"/>
            <ac:spMk id="4" creationId="{D647ECB9-9417-E17C-191C-33E4ABACD82B}"/>
          </ac:spMkLst>
        </pc:spChg>
        <pc:picChg chg="add mod">
          <ac:chgData name="Deekshitha Bhogathi" userId="355eaada8cbe2c96" providerId="LiveId" clId="{32363A40-AED8-4DFD-B285-82F79E2490EB}" dt="2024-12-03T22:54:54.443" v="488" actId="26606"/>
          <ac:picMkLst>
            <pc:docMk/>
            <pc:sldMk cId="2161197153" sldId="273"/>
            <ac:picMk id="3" creationId="{00FFAE21-FF03-D4F3-A59B-A4BFF4485BE3}"/>
          </ac:picMkLst>
        </pc:picChg>
        <pc:picChg chg="del">
          <ac:chgData name="Deekshitha Bhogathi" userId="355eaada8cbe2c96" providerId="LiveId" clId="{32363A40-AED8-4DFD-B285-82F79E2490EB}" dt="2024-12-03T22:44:02.964" v="482" actId="478"/>
          <ac:picMkLst>
            <pc:docMk/>
            <pc:sldMk cId="2161197153" sldId="273"/>
            <ac:picMk id="5" creationId="{BD57CFE9-FDC1-AE24-A41A-1A88D53D43AE}"/>
          </ac:picMkLst>
        </pc:picChg>
        <pc:picChg chg="add mod">
          <ac:chgData name="Deekshitha Bhogathi" userId="355eaada8cbe2c96" providerId="LiveId" clId="{32363A40-AED8-4DFD-B285-82F79E2490EB}" dt="2024-12-03T22:54:54.443" v="488" actId="26606"/>
          <ac:picMkLst>
            <pc:docMk/>
            <pc:sldMk cId="2161197153" sldId="273"/>
            <ac:picMk id="7" creationId="{3B2A97AB-BF70-103A-D625-00EA9110C07B}"/>
          </ac:picMkLst>
        </pc:picChg>
      </pc:sldChg>
      <pc:sldChg chg="addSp delSp modSp add mod ord modClrScheme chgLayout">
        <pc:chgData name="Deekshitha Bhogathi" userId="355eaada8cbe2c96" providerId="LiveId" clId="{32363A40-AED8-4DFD-B285-82F79E2490EB}" dt="2024-12-04T02:40:51.512" v="1083" actId="20577"/>
        <pc:sldMkLst>
          <pc:docMk/>
          <pc:sldMk cId="2975369338" sldId="274"/>
        </pc:sldMkLst>
        <pc:spChg chg="add del mod">
          <ac:chgData name="Deekshitha Bhogathi" userId="355eaada8cbe2c96" providerId="LiveId" clId="{32363A40-AED8-4DFD-B285-82F79E2490EB}" dt="2024-12-04T02:40:51.512" v="1083" actId="20577"/>
          <ac:spMkLst>
            <pc:docMk/>
            <pc:sldMk cId="2975369338" sldId="274"/>
            <ac:spMk id="4" creationId="{D647ECB9-9417-E17C-191C-33E4ABACD82B}"/>
          </ac:spMkLst>
        </pc:spChg>
        <pc:picChg chg="del">
          <ac:chgData name="Deekshitha Bhogathi" userId="355eaada8cbe2c96" providerId="LiveId" clId="{32363A40-AED8-4DFD-B285-82F79E2490EB}" dt="2024-12-03T23:05:20.381" v="498" actId="478"/>
          <ac:picMkLst>
            <pc:docMk/>
            <pc:sldMk cId="2975369338" sldId="274"/>
            <ac:picMk id="2" creationId="{A991619E-F9EB-C1C7-2D27-863CE8186C8D}"/>
          </ac:picMkLst>
        </pc:picChg>
        <pc:picChg chg="add del mod">
          <ac:chgData name="Deekshitha Bhogathi" userId="355eaada8cbe2c96" providerId="LiveId" clId="{32363A40-AED8-4DFD-B285-82F79E2490EB}" dt="2024-12-03T23:31:35.494" v="515" actId="478"/>
          <ac:picMkLst>
            <pc:docMk/>
            <pc:sldMk cId="2975369338" sldId="274"/>
            <ac:picMk id="5" creationId="{A4AD4C02-D80E-FAF6-6726-726EB33C431D}"/>
          </ac:picMkLst>
        </pc:picChg>
        <pc:picChg chg="add mod">
          <ac:chgData name="Deekshitha Bhogathi" userId="355eaada8cbe2c96" providerId="LiveId" clId="{32363A40-AED8-4DFD-B285-82F79E2490EB}" dt="2024-12-03T23:32:52.463" v="528" actId="1076"/>
          <ac:picMkLst>
            <pc:docMk/>
            <pc:sldMk cId="2975369338" sldId="274"/>
            <ac:picMk id="7" creationId="{6C5C2E66-3392-1B6B-E64D-75C4ECB74123}"/>
          </ac:picMkLst>
        </pc:picChg>
        <pc:picChg chg="add mod">
          <ac:chgData name="Deekshitha Bhogathi" userId="355eaada8cbe2c96" providerId="LiveId" clId="{32363A40-AED8-4DFD-B285-82F79E2490EB}" dt="2024-12-03T23:33:03.844" v="532" actId="1076"/>
          <ac:picMkLst>
            <pc:docMk/>
            <pc:sldMk cId="2975369338" sldId="274"/>
            <ac:picMk id="9" creationId="{CEC9537E-ABA5-0C23-575C-3D7ACFD77A8E}"/>
          </ac:picMkLst>
        </pc:picChg>
      </pc:sldChg>
      <pc:sldChg chg="addSp modSp new mod">
        <pc:chgData name="Deekshitha Bhogathi" userId="355eaada8cbe2c96" providerId="LiveId" clId="{32363A40-AED8-4DFD-B285-82F79E2490EB}" dt="2024-12-04T02:40:40.621" v="1058" actId="20577"/>
        <pc:sldMkLst>
          <pc:docMk/>
          <pc:sldMk cId="1763494678" sldId="275"/>
        </pc:sldMkLst>
        <pc:spChg chg="add mod">
          <ac:chgData name="Deekshitha Bhogathi" userId="355eaada8cbe2c96" providerId="LiveId" clId="{32363A40-AED8-4DFD-B285-82F79E2490EB}" dt="2024-12-04T02:40:40.621" v="1058" actId="20577"/>
          <ac:spMkLst>
            <pc:docMk/>
            <pc:sldMk cId="1763494678" sldId="275"/>
            <ac:spMk id="5" creationId="{66E37E71-DA50-9A73-0A3E-F6FE5E684BC2}"/>
          </ac:spMkLst>
        </pc:spChg>
        <pc:picChg chg="add mod">
          <ac:chgData name="Deekshitha Bhogathi" userId="355eaada8cbe2c96" providerId="LiveId" clId="{32363A40-AED8-4DFD-B285-82F79E2490EB}" dt="2024-12-03T23:31:11.599" v="509" actId="14100"/>
          <ac:picMkLst>
            <pc:docMk/>
            <pc:sldMk cId="1763494678" sldId="275"/>
            <ac:picMk id="3" creationId="{FDA172A6-EA62-8C1A-2B33-4F896B78F1D3}"/>
          </ac:picMkLst>
        </pc:picChg>
      </pc:sldChg>
      <pc:sldChg chg="modSp add mod">
        <pc:chgData name="Deekshitha Bhogathi" userId="355eaada8cbe2c96" providerId="LiveId" clId="{32363A40-AED8-4DFD-B285-82F79E2490EB}" dt="2024-12-04T02:40:22.727" v="1017" actId="20577"/>
        <pc:sldMkLst>
          <pc:docMk/>
          <pc:sldMk cId="2824965915" sldId="276"/>
        </pc:sldMkLst>
        <pc:spChg chg="mod">
          <ac:chgData name="Deekshitha Bhogathi" userId="355eaada8cbe2c96" providerId="LiveId" clId="{32363A40-AED8-4DFD-B285-82F79E2490EB}" dt="2024-12-04T02:40:22.727" v="1017" actId="20577"/>
          <ac:spMkLst>
            <pc:docMk/>
            <pc:sldMk cId="2824965915" sldId="276"/>
            <ac:spMk id="4" creationId="{D647ECB9-9417-E17C-191C-33E4ABACD82B}"/>
          </ac:spMkLst>
        </pc:spChg>
      </pc:sldChg>
      <pc:sldChg chg="addSp delSp modSp add mod">
        <pc:chgData name="Deekshitha Bhogathi" userId="355eaada8cbe2c96" providerId="LiveId" clId="{32363A40-AED8-4DFD-B285-82F79E2490EB}" dt="2024-12-04T02:41:02.889" v="1110" actId="20577"/>
        <pc:sldMkLst>
          <pc:docMk/>
          <pc:sldMk cId="3372844220" sldId="277"/>
        </pc:sldMkLst>
        <pc:spChg chg="add del mod">
          <ac:chgData name="Deekshitha Bhogathi" userId="355eaada8cbe2c96" providerId="LiveId" clId="{32363A40-AED8-4DFD-B285-82F79E2490EB}" dt="2024-12-04T02:41:02.889" v="1110" actId="20577"/>
          <ac:spMkLst>
            <pc:docMk/>
            <pc:sldMk cId="3372844220" sldId="277"/>
            <ac:spMk id="4" creationId="{D647ECB9-9417-E17C-191C-33E4ABACD82B}"/>
          </ac:spMkLst>
        </pc:spChg>
        <pc:picChg chg="add mod">
          <ac:chgData name="Deekshitha Bhogathi" userId="355eaada8cbe2c96" providerId="LiveId" clId="{32363A40-AED8-4DFD-B285-82F79E2490EB}" dt="2024-12-03T23:34:01.790" v="562" actId="1076"/>
          <ac:picMkLst>
            <pc:docMk/>
            <pc:sldMk cId="3372844220" sldId="277"/>
            <ac:picMk id="3" creationId="{AAE1F5C9-7CAF-A251-FA39-C8FCCF252743}"/>
          </ac:picMkLst>
        </pc:picChg>
        <pc:picChg chg="del">
          <ac:chgData name="Deekshitha Bhogathi" userId="355eaada8cbe2c96" providerId="LiveId" clId="{32363A40-AED8-4DFD-B285-82F79E2490EB}" dt="2024-12-03T23:33:31.468" v="556" actId="478"/>
          <ac:picMkLst>
            <pc:docMk/>
            <pc:sldMk cId="3372844220" sldId="277"/>
            <ac:picMk id="7" creationId="{6C5C2E66-3392-1B6B-E64D-75C4ECB74123}"/>
          </ac:picMkLst>
        </pc:picChg>
        <pc:picChg chg="del">
          <ac:chgData name="Deekshitha Bhogathi" userId="355eaada8cbe2c96" providerId="LiveId" clId="{32363A40-AED8-4DFD-B285-82F79E2490EB}" dt="2024-12-03T23:33:33.016" v="557" actId="478"/>
          <ac:picMkLst>
            <pc:docMk/>
            <pc:sldMk cId="3372844220" sldId="277"/>
            <ac:picMk id="9" creationId="{CEC9537E-ABA5-0C23-575C-3D7ACFD77A8E}"/>
          </ac:picMkLst>
        </pc:picChg>
      </pc:sldChg>
      <pc:sldChg chg="addSp delSp modSp add mod">
        <pc:chgData name="Deekshitha Bhogathi" userId="355eaada8cbe2c96" providerId="LiveId" clId="{32363A40-AED8-4DFD-B285-82F79E2490EB}" dt="2024-12-04T02:41:15.069" v="1120" actId="20577"/>
        <pc:sldMkLst>
          <pc:docMk/>
          <pc:sldMk cId="1011466570" sldId="278"/>
        </pc:sldMkLst>
        <pc:spChg chg="mod">
          <ac:chgData name="Deekshitha Bhogathi" userId="355eaada8cbe2c96" providerId="LiveId" clId="{32363A40-AED8-4DFD-B285-82F79E2490EB}" dt="2024-12-04T02:41:15.069" v="1120" actId="20577"/>
          <ac:spMkLst>
            <pc:docMk/>
            <pc:sldMk cId="1011466570" sldId="278"/>
            <ac:spMk id="4" creationId="{D647ECB9-9417-E17C-191C-33E4ABACD82B}"/>
          </ac:spMkLst>
        </pc:spChg>
        <pc:picChg chg="del">
          <ac:chgData name="Deekshitha Bhogathi" userId="355eaada8cbe2c96" providerId="LiveId" clId="{32363A40-AED8-4DFD-B285-82F79E2490EB}" dt="2024-12-03T23:34:07.247" v="564" actId="478"/>
          <ac:picMkLst>
            <pc:docMk/>
            <pc:sldMk cId="1011466570" sldId="278"/>
            <ac:picMk id="3" creationId="{AAE1F5C9-7CAF-A251-FA39-C8FCCF252743}"/>
          </ac:picMkLst>
        </pc:picChg>
        <pc:picChg chg="add mod">
          <ac:chgData name="Deekshitha Bhogathi" userId="355eaada8cbe2c96" providerId="LiveId" clId="{32363A40-AED8-4DFD-B285-82F79E2490EB}" dt="2024-12-03T23:38:05.799" v="604" actId="14100"/>
          <ac:picMkLst>
            <pc:docMk/>
            <pc:sldMk cId="1011466570" sldId="278"/>
            <ac:picMk id="5" creationId="{98BB38B4-1487-1914-4C2F-8234FDC13F51}"/>
          </ac:picMkLst>
        </pc:picChg>
        <pc:picChg chg="add mod">
          <ac:chgData name="Deekshitha Bhogathi" userId="355eaada8cbe2c96" providerId="LiveId" clId="{32363A40-AED8-4DFD-B285-82F79E2490EB}" dt="2024-12-03T23:37:49.888" v="599" actId="1076"/>
          <ac:picMkLst>
            <pc:docMk/>
            <pc:sldMk cId="1011466570" sldId="278"/>
            <ac:picMk id="7" creationId="{6E2E6380-2DBE-E984-82D2-FC9C6EEABFAB}"/>
          </ac:picMkLst>
        </pc:picChg>
        <pc:picChg chg="add mod">
          <ac:chgData name="Deekshitha Bhogathi" userId="355eaada8cbe2c96" providerId="LiveId" clId="{32363A40-AED8-4DFD-B285-82F79E2490EB}" dt="2024-12-03T23:37:36.737" v="596" actId="1076"/>
          <ac:picMkLst>
            <pc:docMk/>
            <pc:sldMk cId="1011466570" sldId="278"/>
            <ac:picMk id="9" creationId="{FAD1427A-0BC1-187E-333A-92F19B134AF2}"/>
          </ac:picMkLst>
        </pc:picChg>
        <pc:picChg chg="add del">
          <ac:chgData name="Deekshitha Bhogathi" userId="355eaada8cbe2c96" providerId="LiveId" clId="{32363A40-AED8-4DFD-B285-82F79E2490EB}" dt="2024-12-03T23:36:03.520" v="577" actId="21"/>
          <ac:picMkLst>
            <pc:docMk/>
            <pc:sldMk cId="1011466570" sldId="278"/>
            <ac:picMk id="11" creationId="{63E20A9B-D95F-B72D-A0BA-ECF910AC4FCE}"/>
          </ac:picMkLst>
        </pc:picChg>
        <pc:picChg chg="add del">
          <ac:chgData name="Deekshitha Bhogathi" userId="355eaada8cbe2c96" providerId="LiveId" clId="{32363A40-AED8-4DFD-B285-82F79E2490EB}" dt="2024-12-03T23:35:58.148" v="575" actId="21"/>
          <ac:picMkLst>
            <pc:docMk/>
            <pc:sldMk cId="1011466570" sldId="278"/>
            <ac:picMk id="13" creationId="{51D0B46F-FD70-6F5E-13A2-F7EF5DB39BCB}"/>
          </ac:picMkLst>
        </pc:picChg>
      </pc:sldChg>
      <pc:sldChg chg="addSp delSp modSp add mod ord">
        <pc:chgData name="Deekshitha Bhogathi" userId="355eaada8cbe2c96" providerId="LiveId" clId="{32363A40-AED8-4DFD-B285-82F79E2490EB}" dt="2024-12-04T06:24:04.398" v="1471" actId="1038"/>
        <pc:sldMkLst>
          <pc:docMk/>
          <pc:sldMk cId="3993090455" sldId="279"/>
        </pc:sldMkLst>
        <pc:spChg chg="mod">
          <ac:chgData name="Deekshitha Bhogathi" userId="355eaada8cbe2c96" providerId="LiveId" clId="{32363A40-AED8-4DFD-B285-82F79E2490EB}" dt="2024-12-04T02:42:29.476" v="1252" actId="20577"/>
          <ac:spMkLst>
            <pc:docMk/>
            <pc:sldMk cId="3993090455" sldId="279"/>
            <ac:spMk id="4" creationId="{D647ECB9-9417-E17C-191C-33E4ABACD82B}"/>
          </ac:spMkLst>
        </pc:spChg>
        <pc:picChg chg="del">
          <ac:chgData name="Deekshitha Bhogathi" userId="355eaada8cbe2c96" providerId="LiveId" clId="{32363A40-AED8-4DFD-B285-82F79E2490EB}" dt="2024-12-03T23:35:52.091" v="573" actId="478"/>
          <ac:picMkLst>
            <pc:docMk/>
            <pc:sldMk cId="3993090455" sldId="279"/>
            <ac:picMk id="3" creationId="{AAE1F5C9-7CAF-A251-FA39-C8FCCF252743}"/>
          </ac:picMkLst>
        </pc:picChg>
        <pc:picChg chg="add del mod">
          <ac:chgData name="Deekshitha Bhogathi" userId="355eaada8cbe2c96" providerId="LiveId" clId="{32363A40-AED8-4DFD-B285-82F79E2490EB}" dt="2024-12-03T23:39:01.939" v="624" actId="478"/>
          <ac:picMkLst>
            <pc:docMk/>
            <pc:sldMk cId="3993090455" sldId="279"/>
            <ac:picMk id="5" creationId="{14493E41-B841-A6F9-830A-69DC19DABB78}"/>
          </ac:picMkLst>
        </pc:picChg>
        <pc:picChg chg="add del mod">
          <ac:chgData name="Deekshitha Bhogathi" userId="355eaada8cbe2c96" providerId="LiveId" clId="{32363A40-AED8-4DFD-B285-82F79E2490EB}" dt="2024-12-04T01:22:41.679" v="677" actId="478"/>
          <ac:picMkLst>
            <pc:docMk/>
            <pc:sldMk cId="3993090455" sldId="279"/>
            <ac:picMk id="7" creationId="{C9363EF5-C818-5254-2C9A-D59FF094708C}"/>
          </ac:picMkLst>
        </pc:picChg>
        <pc:picChg chg="add mod">
          <ac:chgData name="Deekshitha Bhogathi" userId="355eaada8cbe2c96" providerId="LiveId" clId="{32363A40-AED8-4DFD-B285-82F79E2490EB}" dt="2024-12-04T06:24:04.398" v="1471" actId="1038"/>
          <ac:picMkLst>
            <pc:docMk/>
            <pc:sldMk cId="3993090455" sldId="279"/>
            <ac:picMk id="9" creationId="{2BC0614E-0ED9-97CA-42AB-74C577DBAFAA}"/>
          </ac:picMkLst>
        </pc:picChg>
        <pc:picChg chg="add del mod">
          <ac:chgData name="Deekshitha Bhogathi" userId="355eaada8cbe2c96" providerId="LiveId" clId="{32363A40-AED8-4DFD-B285-82F79E2490EB}" dt="2024-12-03T23:38:59.227" v="622" actId="478"/>
          <ac:picMkLst>
            <pc:docMk/>
            <pc:sldMk cId="3993090455" sldId="279"/>
            <ac:picMk id="11" creationId="{63E20A9B-D95F-B72D-A0BA-ECF910AC4FCE}"/>
          </ac:picMkLst>
        </pc:picChg>
        <pc:picChg chg="add mod">
          <ac:chgData name="Deekshitha Bhogathi" userId="355eaada8cbe2c96" providerId="LiveId" clId="{32363A40-AED8-4DFD-B285-82F79E2490EB}" dt="2024-12-04T06:24:04.398" v="1471" actId="1038"/>
          <ac:picMkLst>
            <pc:docMk/>
            <pc:sldMk cId="3993090455" sldId="279"/>
            <ac:picMk id="12" creationId="{235CC064-91B7-BB42-B64C-66BD80724EBE}"/>
          </ac:picMkLst>
        </pc:picChg>
        <pc:picChg chg="add del mod">
          <ac:chgData name="Deekshitha Bhogathi" userId="355eaada8cbe2c96" providerId="LiveId" clId="{32363A40-AED8-4DFD-B285-82F79E2490EB}" dt="2024-12-03T23:39:00.666" v="623" actId="478"/>
          <ac:picMkLst>
            <pc:docMk/>
            <pc:sldMk cId="3993090455" sldId="279"/>
            <ac:picMk id="13" creationId="{51D0B46F-FD70-6F5E-13A2-F7EF5DB39BCB}"/>
          </ac:picMkLst>
        </pc:picChg>
        <pc:picChg chg="add mod">
          <ac:chgData name="Deekshitha Bhogathi" userId="355eaada8cbe2c96" providerId="LiveId" clId="{32363A40-AED8-4DFD-B285-82F79E2490EB}" dt="2024-12-04T06:24:04.398" v="1471" actId="1038"/>
          <ac:picMkLst>
            <pc:docMk/>
            <pc:sldMk cId="3993090455" sldId="279"/>
            <ac:picMk id="15" creationId="{9A24D137-3D25-0861-C2DE-D5CA86F2EAF1}"/>
          </ac:picMkLst>
        </pc:picChg>
      </pc:sldChg>
      <pc:sldChg chg="modSp add mod ord">
        <pc:chgData name="Deekshitha Bhogathi" userId="355eaada8cbe2c96" providerId="LiveId" clId="{32363A40-AED8-4DFD-B285-82F79E2490EB}" dt="2024-12-04T02:41:27.476" v="1132" actId="20577"/>
        <pc:sldMkLst>
          <pc:docMk/>
          <pc:sldMk cId="1886477415" sldId="280"/>
        </pc:sldMkLst>
        <pc:spChg chg="mod">
          <ac:chgData name="Deekshitha Bhogathi" userId="355eaada8cbe2c96" providerId="LiveId" clId="{32363A40-AED8-4DFD-B285-82F79E2490EB}" dt="2024-12-04T02:41:27.476" v="1132" actId="20577"/>
          <ac:spMkLst>
            <pc:docMk/>
            <pc:sldMk cId="1886477415" sldId="280"/>
            <ac:spMk id="4" creationId="{D647ECB9-9417-E17C-191C-33E4ABACD82B}"/>
          </ac:spMkLst>
        </pc:spChg>
      </pc:sldChg>
      <pc:sldChg chg="addSp delSp modSp add mod">
        <pc:chgData name="Deekshitha Bhogathi" userId="355eaada8cbe2c96" providerId="LiveId" clId="{32363A40-AED8-4DFD-B285-82F79E2490EB}" dt="2024-12-04T02:41:44.283" v="1172" actId="20577"/>
        <pc:sldMkLst>
          <pc:docMk/>
          <pc:sldMk cId="1974480034" sldId="281"/>
        </pc:sldMkLst>
        <pc:spChg chg="mod">
          <ac:chgData name="Deekshitha Bhogathi" userId="355eaada8cbe2c96" providerId="LiveId" clId="{32363A40-AED8-4DFD-B285-82F79E2490EB}" dt="2024-12-04T02:41:44.283" v="1172" actId="20577"/>
          <ac:spMkLst>
            <pc:docMk/>
            <pc:sldMk cId="1974480034" sldId="281"/>
            <ac:spMk id="4" creationId="{D647ECB9-9417-E17C-191C-33E4ABACD82B}"/>
          </ac:spMkLst>
        </pc:spChg>
        <pc:picChg chg="add del mod">
          <ac:chgData name="Deekshitha Bhogathi" userId="355eaada8cbe2c96" providerId="LiveId" clId="{32363A40-AED8-4DFD-B285-82F79E2490EB}" dt="2024-12-04T00:50:06.338" v="650" actId="478"/>
          <ac:picMkLst>
            <pc:docMk/>
            <pc:sldMk cId="1974480034" sldId="281"/>
            <ac:picMk id="3" creationId="{D1D13B85-C8EC-4C54-97A0-D0BEC3A3EA13}"/>
          </ac:picMkLst>
        </pc:picChg>
        <pc:picChg chg="del">
          <ac:chgData name="Deekshitha Bhogathi" userId="355eaada8cbe2c96" providerId="LiveId" clId="{32363A40-AED8-4DFD-B285-82F79E2490EB}" dt="2024-12-03T23:45:10.186" v="629" actId="478"/>
          <ac:picMkLst>
            <pc:docMk/>
            <pc:sldMk cId="1974480034" sldId="281"/>
            <ac:picMk id="5" creationId="{14493E41-B841-A6F9-830A-69DC19DABB78}"/>
          </ac:picMkLst>
        </pc:picChg>
        <pc:picChg chg="add del mod">
          <ac:chgData name="Deekshitha Bhogathi" userId="355eaada8cbe2c96" providerId="LiveId" clId="{32363A40-AED8-4DFD-B285-82F79E2490EB}" dt="2024-12-04T00:50:29.044" v="656" actId="478"/>
          <ac:picMkLst>
            <pc:docMk/>
            <pc:sldMk cId="1974480034" sldId="281"/>
            <ac:picMk id="7" creationId="{7D26BA10-341F-4203-0111-35EA44324A5F}"/>
          </ac:picMkLst>
        </pc:picChg>
        <pc:picChg chg="add mod">
          <ac:chgData name="Deekshitha Bhogathi" userId="355eaada8cbe2c96" providerId="LiveId" clId="{32363A40-AED8-4DFD-B285-82F79E2490EB}" dt="2024-12-04T00:50:15.459" v="654" actId="14100"/>
          <ac:picMkLst>
            <pc:docMk/>
            <pc:sldMk cId="1974480034" sldId="281"/>
            <ac:picMk id="9" creationId="{06BEC2C8-17A7-773F-6637-47A5FACA462C}"/>
          </ac:picMkLst>
        </pc:picChg>
        <pc:picChg chg="del">
          <ac:chgData name="Deekshitha Bhogathi" userId="355eaada8cbe2c96" providerId="LiveId" clId="{32363A40-AED8-4DFD-B285-82F79E2490EB}" dt="2024-12-03T23:45:07.648" v="627" actId="478"/>
          <ac:picMkLst>
            <pc:docMk/>
            <pc:sldMk cId="1974480034" sldId="281"/>
            <ac:picMk id="11" creationId="{63E20A9B-D95F-B72D-A0BA-ECF910AC4FCE}"/>
          </ac:picMkLst>
        </pc:picChg>
        <pc:picChg chg="add mod">
          <ac:chgData name="Deekshitha Bhogathi" userId="355eaada8cbe2c96" providerId="LiveId" clId="{32363A40-AED8-4DFD-B285-82F79E2490EB}" dt="2024-12-04T00:50:38.025" v="660" actId="1076"/>
          <ac:picMkLst>
            <pc:docMk/>
            <pc:sldMk cId="1974480034" sldId="281"/>
            <ac:picMk id="12" creationId="{D21B1155-FA9C-820C-BF90-6002590FAFF0}"/>
          </ac:picMkLst>
        </pc:picChg>
        <pc:picChg chg="del">
          <ac:chgData name="Deekshitha Bhogathi" userId="355eaada8cbe2c96" providerId="LiveId" clId="{32363A40-AED8-4DFD-B285-82F79E2490EB}" dt="2024-12-03T23:45:08.907" v="628" actId="478"/>
          <ac:picMkLst>
            <pc:docMk/>
            <pc:sldMk cId="1974480034" sldId="281"/>
            <ac:picMk id="13" creationId="{51D0B46F-FD70-6F5E-13A2-F7EF5DB39BCB}"/>
          </ac:picMkLst>
        </pc:picChg>
      </pc:sldChg>
      <pc:sldChg chg="addSp delSp modSp add mod">
        <pc:chgData name="Deekshitha Bhogathi" userId="355eaada8cbe2c96" providerId="LiveId" clId="{32363A40-AED8-4DFD-B285-82F79E2490EB}" dt="2024-12-04T02:42:36.152" v="1265" actId="20577"/>
        <pc:sldMkLst>
          <pc:docMk/>
          <pc:sldMk cId="1336455065" sldId="282"/>
        </pc:sldMkLst>
        <pc:spChg chg="mod">
          <ac:chgData name="Deekshitha Bhogathi" userId="355eaada8cbe2c96" providerId="LiveId" clId="{32363A40-AED8-4DFD-B285-82F79E2490EB}" dt="2024-12-04T02:42:36.152" v="1265" actId="20577"/>
          <ac:spMkLst>
            <pc:docMk/>
            <pc:sldMk cId="1336455065" sldId="282"/>
            <ac:spMk id="4" creationId="{D647ECB9-9417-E17C-191C-33E4ABACD82B}"/>
          </ac:spMkLst>
        </pc:spChg>
        <pc:picChg chg="add mod">
          <ac:chgData name="Deekshitha Bhogathi" userId="355eaada8cbe2c96" providerId="LiveId" clId="{32363A40-AED8-4DFD-B285-82F79E2490EB}" dt="2024-12-04T01:23:42.270" v="695" actId="1076"/>
          <ac:picMkLst>
            <pc:docMk/>
            <pc:sldMk cId="1336455065" sldId="282"/>
            <ac:picMk id="3" creationId="{279AEB03-2A4B-C5AC-D85C-0BE983101C04}"/>
          </ac:picMkLst>
        </pc:picChg>
        <pc:picChg chg="add mod">
          <ac:chgData name="Deekshitha Bhogathi" userId="355eaada8cbe2c96" providerId="LiveId" clId="{32363A40-AED8-4DFD-B285-82F79E2490EB}" dt="2024-12-04T01:24:01.870" v="700" actId="1076"/>
          <ac:picMkLst>
            <pc:docMk/>
            <pc:sldMk cId="1336455065" sldId="282"/>
            <ac:picMk id="6" creationId="{FC2D5096-9463-9F0B-D007-F2D5CD7CDB0B}"/>
          </ac:picMkLst>
        </pc:picChg>
        <pc:picChg chg="del">
          <ac:chgData name="Deekshitha Bhogathi" userId="355eaada8cbe2c96" providerId="LiveId" clId="{32363A40-AED8-4DFD-B285-82F79E2490EB}" dt="2024-12-04T01:23:21.764" v="689" actId="478"/>
          <ac:picMkLst>
            <pc:docMk/>
            <pc:sldMk cId="1336455065" sldId="282"/>
            <ac:picMk id="9" creationId="{2BC0614E-0ED9-97CA-42AB-74C577DBAFAA}"/>
          </ac:picMkLst>
        </pc:picChg>
        <pc:picChg chg="del">
          <ac:chgData name="Deekshitha Bhogathi" userId="355eaada8cbe2c96" providerId="LiveId" clId="{32363A40-AED8-4DFD-B285-82F79E2490EB}" dt="2024-12-04T01:23:20.514" v="688" actId="478"/>
          <ac:picMkLst>
            <pc:docMk/>
            <pc:sldMk cId="1336455065" sldId="282"/>
            <ac:picMk id="12" creationId="{235CC064-91B7-BB42-B64C-66BD80724EBE}"/>
          </ac:picMkLst>
        </pc:picChg>
        <pc:picChg chg="del">
          <ac:chgData name="Deekshitha Bhogathi" userId="355eaada8cbe2c96" providerId="LiveId" clId="{32363A40-AED8-4DFD-B285-82F79E2490EB}" dt="2024-12-04T01:23:23.130" v="690" actId="478"/>
          <ac:picMkLst>
            <pc:docMk/>
            <pc:sldMk cId="1336455065" sldId="282"/>
            <ac:picMk id="15" creationId="{9A24D137-3D25-0861-C2DE-D5CA86F2EAF1}"/>
          </ac:picMkLst>
        </pc:picChg>
      </pc:sldChg>
      <pc:sldChg chg="addSp modSp new mod">
        <pc:chgData name="Deekshitha Bhogathi" userId="355eaada8cbe2c96" providerId="LiveId" clId="{32363A40-AED8-4DFD-B285-82F79E2490EB}" dt="2024-12-04T02:41:54.234" v="1202" actId="20577"/>
        <pc:sldMkLst>
          <pc:docMk/>
          <pc:sldMk cId="36968717" sldId="283"/>
        </pc:sldMkLst>
        <pc:spChg chg="add mod">
          <ac:chgData name="Deekshitha Bhogathi" userId="355eaada8cbe2c96" providerId="LiveId" clId="{32363A40-AED8-4DFD-B285-82F79E2490EB}" dt="2024-12-04T02:41:54.234" v="1202" actId="20577"/>
          <ac:spMkLst>
            <pc:docMk/>
            <pc:sldMk cId="36968717" sldId="283"/>
            <ac:spMk id="9" creationId="{DAB595F0-F0C1-8938-E52C-293CE5E1DB67}"/>
          </ac:spMkLst>
        </pc:spChg>
        <pc:picChg chg="add mod">
          <ac:chgData name="Deekshitha Bhogathi" userId="355eaada8cbe2c96" providerId="LiveId" clId="{32363A40-AED8-4DFD-B285-82F79E2490EB}" dt="2024-12-04T02:20:27.611" v="714" actId="1076"/>
          <ac:picMkLst>
            <pc:docMk/>
            <pc:sldMk cId="36968717" sldId="283"/>
            <ac:picMk id="3" creationId="{98A226DE-134F-7E2E-D91A-901A9FEA607E}"/>
          </ac:picMkLst>
        </pc:picChg>
        <pc:picChg chg="add mod">
          <ac:chgData name="Deekshitha Bhogathi" userId="355eaada8cbe2c96" providerId="LiveId" clId="{32363A40-AED8-4DFD-B285-82F79E2490EB}" dt="2024-12-04T02:20:38.524" v="718" actId="1076"/>
          <ac:picMkLst>
            <pc:docMk/>
            <pc:sldMk cId="36968717" sldId="283"/>
            <ac:picMk id="5" creationId="{939660CE-F737-33BF-D647-06CC3E46ED51}"/>
          </ac:picMkLst>
        </pc:picChg>
        <pc:picChg chg="add mod">
          <ac:chgData name="Deekshitha Bhogathi" userId="355eaada8cbe2c96" providerId="LiveId" clId="{32363A40-AED8-4DFD-B285-82F79E2490EB}" dt="2024-12-04T02:20:30.222" v="715" actId="1076"/>
          <ac:picMkLst>
            <pc:docMk/>
            <pc:sldMk cId="36968717" sldId="283"/>
            <ac:picMk id="7" creationId="{EB21E629-2653-6294-EA55-389F167B1E6F}"/>
          </ac:picMkLst>
        </pc:picChg>
      </pc:sldChg>
      <pc:sldChg chg="addSp delSp modSp add mod modClrScheme chgLayout">
        <pc:chgData name="Deekshitha Bhogathi" userId="355eaada8cbe2c96" providerId="LiveId" clId="{32363A40-AED8-4DFD-B285-82F79E2490EB}" dt="2024-12-04T02:42:17.222" v="1236" actId="404"/>
        <pc:sldMkLst>
          <pc:docMk/>
          <pc:sldMk cId="3156719649" sldId="284"/>
        </pc:sldMkLst>
        <pc:spChg chg="mod">
          <ac:chgData name="Deekshitha Bhogathi" userId="355eaada8cbe2c96" providerId="LiveId" clId="{32363A40-AED8-4DFD-B285-82F79E2490EB}" dt="2024-12-04T02:42:17.222" v="1236" actId="404"/>
          <ac:spMkLst>
            <pc:docMk/>
            <pc:sldMk cId="3156719649" sldId="284"/>
            <ac:spMk id="9" creationId="{DAB595F0-F0C1-8938-E52C-293CE5E1DB67}"/>
          </ac:spMkLst>
        </pc:spChg>
        <pc:picChg chg="del">
          <ac:chgData name="Deekshitha Bhogathi" userId="355eaada8cbe2c96" providerId="LiveId" clId="{32363A40-AED8-4DFD-B285-82F79E2490EB}" dt="2024-12-04T02:20:54.821" v="722" actId="478"/>
          <ac:picMkLst>
            <pc:docMk/>
            <pc:sldMk cId="3156719649" sldId="284"/>
            <ac:picMk id="3" creationId="{98A226DE-134F-7E2E-D91A-901A9FEA607E}"/>
          </ac:picMkLst>
        </pc:picChg>
        <pc:picChg chg="add mod">
          <ac:chgData name="Deekshitha Bhogathi" userId="355eaada8cbe2c96" providerId="LiveId" clId="{32363A40-AED8-4DFD-B285-82F79E2490EB}" dt="2024-12-04T02:21:36.675" v="733" actId="1076"/>
          <ac:picMkLst>
            <pc:docMk/>
            <pc:sldMk cId="3156719649" sldId="284"/>
            <ac:picMk id="4" creationId="{B567A6E4-75E6-3546-F533-19C97674E47D}"/>
          </ac:picMkLst>
        </pc:picChg>
        <pc:picChg chg="del">
          <ac:chgData name="Deekshitha Bhogathi" userId="355eaada8cbe2c96" providerId="LiveId" clId="{32363A40-AED8-4DFD-B285-82F79E2490EB}" dt="2024-12-04T02:20:57.066" v="724" actId="478"/>
          <ac:picMkLst>
            <pc:docMk/>
            <pc:sldMk cId="3156719649" sldId="284"/>
            <ac:picMk id="5" creationId="{939660CE-F737-33BF-D647-06CC3E46ED51}"/>
          </ac:picMkLst>
        </pc:picChg>
        <pc:picChg chg="del">
          <ac:chgData name="Deekshitha Bhogathi" userId="355eaada8cbe2c96" providerId="LiveId" clId="{32363A40-AED8-4DFD-B285-82F79E2490EB}" dt="2024-12-04T02:20:55.955" v="723" actId="478"/>
          <ac:picMkLst>
            <pc:docMk/>
            <pc:sldMk cId="3156719649" sldId="284"/>
            <ac:picMk id="7" creationId="{EB21E629-2653-6294-EA55-389F167B1E6F}"/>
          </ac:picMkLst>
        </pc:picChg>
        <pc:picChg chg="add mod">
          <ac:chgData name="Deekshitha Bhogathi" userId="355eaada8cbe2c96" providerId="LiveId" clId="{32363A40-AED8-4DFD-B285-82F79E2490EB}" dt="2024-12-04T02:21:39.294" v="734" actId="1076"/>
          <ac:picMkLst>
            <pc:docMk/>
            <pc:sldMk cId="3156719649" sldId="284"/>
            <ac:picMk id="8" creationId="{D04BB0DC-28A8-E444-E898-429605779107}"/>
          </ac:picMkLst>
        </pc:picChg>
      </pc:sldChg>
      <pc:sldChg chg="addSp delSp modSp add mod">
        <pc:chgData name="Deekshitha Bhogathi" userId="355eaada8cbe2c96" providerId="LiveId" clId="{32363A40-AED8-4DFD-B285-82F79E2490EB}" dt="2024-12-04T02:42:42.864" v="1278" actId="20577"/>
        <pc:sldMkLst>
          <pc:docMk/>
          <pc:sldMk cId="2253870287" sldId="285"/>
        </pc:sldMkLst>
        <pc:spChg chg="mod">
          <ac:chgData name="Deekshitha Bhogathi" userId="355eaada8cbe2c96" providerId="LiveId" clId="{32363A40-AED8-4DFD-B285-82F79E2490EB}" dt="2024-12-04T02:42:42.864" v="1278" actId="20577"/>
          <ac:spMkLst>
            <pc:docMk/>
            <pc:sldMk cId="2253870287" sldId="285"/>
            <ac:spMk id="4" creationId="{D647ECB9-9417-E17C-191C-33E4ABACD82B}"/>
          </ac:spMkLst>
        </pc:spChg>
        <pc:picChg chg="del">
          <ac:chgData name="Deekshitha Bhogathi" userId="355eaada8cbe2c96" providerId="LiveId" clId="{32363A40-AED8-4DFD-B285-82F79E2490EB}" dt="2024-12-04T02:21:45.670" v="736" actId="478"/>
          <ac:picMkLst>
            <pc:docMk/>
            <pc:sldMk cId="2253870287" sldId="285"/>
            <ac:picMk id="3" creationId="{279AEB03-2A4B-C5AC-D85C-0BE983101C04}"/>
          </ac:picMkLst>
        </pc:picChg>
        <pc:picChg chg="add mod">
          <ac:chgData name="Deekshitha Bhogathi" userId="355eaada8cbe2c96" providerId="LiveId" clId="{32363A40-AED8-4DFD-B285-82F79E2490EB}" dt="2024-12-04T02:24:23.594" v="745" actId="1076"/>
          <ac:picMkLst>
            <pc:docMk/>
            <pc:sldMk cId="2253870287" sldId="285"/>
            <ac:picMk id="5" creationId="{4C4D9E37-588E-CE75-95CA-95A3F15A0C41}"/>
          </ac:picMkLst>
        </pc:picChg>
        <pc:picChg chg="del">
          <ac:chgData name="Deekshitha Bhogathi" userId="355eaada8cbe2c96" providerId="LiveId" clId="{32363A40-AED8-4DFD-B285-82F79E2490EB}" dt="2024-12-04T02:21:46.903" v="737" actId="478"/>
          <ac:picMkLst>
            <pc:docMk/>
            <pc:sldMk cId="2253870287" sldId="285"/>
            <ac:picMk id="6" creationId="{FC2D5096-9463-9F0B-D007-F2D5CD7CDB0B}"/>
          </ac:picMkLst>
        </pc:picChg>
        <pc:picChg chg="add mod">
          <ac:chgData name="Deekshitha Bhogathi" userId="355eaada8cbe2c96" providerId="LiveId" clId="{32363A40-AED8-4DFD-B285-82F79E2490EB}" dt="2024-12-04T02:24:53.244" v="759" actId="1076"/>
          <ac:picMkLst>
            <pc:docMk/>
            <pc:sldMk cId="2253870287" sldId="285"/>
            <ac:picMk id="8" creationId="{53E02DC0-84DB-A793-F5C5-D2D5A906F30C}"/>
          </ac:picMkLst>
        </pc:picChg>
        <pc:picChg chg="add mod">
          <ac:chgData name="Deekshitha Bhogathi" userId="355eaada8cbe2c96" providerId="LiveId" clId="{32363A40-AED8-4DFD-B285-82F79E2490EB}" dt="2024-12-04T02:24:59.815" v="761" actId="1076"/>
          <ac:picMkLst>
            <pc:docMk/>
            <pc:sldMk cId="2253870287" sldId="285"/>
            <ac:picMk id="10" creationId="{14ABE216-2ECF-574B-5859-ABFD2F3BAFCC}"/>
          </ac:picMkLst>
        </pc:picChg>
      </pc:sldChg>
      <pc:sldChg chg="addSp delSp modSp add mod">
        <pc:chgData name="Deekshitha Bhogathi" userId="355eaada8cbe2c96" providerId="LiveId" clId="{32363A40-AED8-4DFD-B285-82F79E2490EB}" dt="2024-12-04T02:42:53.049" v="1299" actId="20577"/>
        <pc:sldMkLst>
          <pc:docMk/>
          <pc:sldMk cId="117900766" sldId="286"/>
        </pc:sldMkLst>
        <pc:spChg chg="mod">
          <ac:chgData name="Deekshitha Bhogathi" userId="355eaada8cbe2c96" providerId="LiveId" clId="{32363A40-AED8-4DFD-B285-82F79E2490EB}" dt="2024-12-04T02:42:53.049" v="1299" actId="20577"/>
          <ac:spMkLst>
            <pc:docMk/>
            <pc:sldMk cId="117900766" sldId="286"/>
            <ac:spMk id="4" creationId="{D647ECB9-9417-E17C-191C-33E4ABACD82B}"/>
          </ac:spMkLst>
        </pc:spChg>
        <pc:picChg chg="add mod">
          <ac:chgData name="Deekshitha Bhogathi" userId="355eaada8cbe2c96" providerId="LiveId" clId="{32363A40-AED8-4DFD-B285-82F79E2490EB}" dt="2024-12-04T02:25:54.624" v="780" actId="1076"/>
          <ac:picMkLst>
            <pc:docMk/>
            <pc:sldMk cId="117900766" sldId="286"/>
            <ac:picMk id="3" creationId="{E40C7CF8-BA8F-E5FC-63AC-86797B420CD4}"/>
          </ac:picMkLst>
        </pc:picChg>
        <pc:picChg chg="del">
          <ac:chgData name="Deekshitha Bhogathi" userId="355eaada8cbe2c96" providerId="LiveId" clId="{32363A40-AED8-4DFD-B285-82F79E2490EB}" dt="2024-12-04T02:25:04.351" v="763" actId="478"/>
          <ac:picMkLst>
            <pc:docMk/>
            <pc:sldMk cId="117900766" sldId="286"/>
            <ac:picMk id="5" creationId="{4C4D9E37-588E-CE75-95CA-95A3F15A0C41}"/>
          </ac:picMkLst>
        </pc:picChg>
        <pc:picChg chg="add mod">
          <ac:chgData name="Deekshitha Bhogathi" userId="355eaada8cbe2c96" providerId="LiveId" clId="{32363A40-AED8-4DFD-B285-82F79E2490EB}" dt="2024-12-04T02:25:52.563" v="779" actId="1076"/>
          <ac:picMkLst>
            <pc:docMk/>
            <pc:sldMk cId="117900766" sldId="286"/>
            <ac:picMk id="7" creationId="{A115D5C8-D5E7-0AFD-5D23-E2A2446FF296}"/>
          </ac:picMkLst>
        </pc:picChg>
        <pc:picChg chg="del">
          <ac:chgData name="Deekshitha Bhogathi" userId="355eaada8cbe2c96" providerId="LiveId" clId="{32363A40-AED8-4DFD-B285-82F79E2490EB}" dt="2024-12-04T02:25:05.426" v="764" actId="478"/>
          <ac:picMkLst>
            <pc:docMk/>
            <pc:sldMk cId="117900766" sldId="286"/>
            <ac:picMk id="8" creationId="{53E02DC0-84DB-A793-F5C5-D2D5A906F30C}"/>
          </ac:picMkLst>
        </pc:picChg>
        <pc:picChg chg="del">
          <ac:chgData name="Deekshitha Bhogathi" userId="355eaada8cbe2c96" providerId="LiveId" clId="{32363A40-AED8-4DFD-B285-82F79E2490EB}" dt="2024-12-04T02:25:06.582" v="765" actId="478"/>
          <ac:picMkLst>
            <pc:docMk/>
            <pc:sldMk cId="117900766" sldId="286"/>
            <ac:picMk id="10" creationId="{14ABE216-2ECF-574B-5859-ABFD2F3BAFCC}"/>
          </ac:picMkLst>
        </pc:picChg>
      </pc:sldChg>
      <pc:sldChg chg="delSp modSp add del mod">
        <pc:chgData name="Deekshitha Bhogathi" userId="355eaada8cbe2c96" providerId="LiveId" clId="{32363A40-AED8-4DFD-B285-82F79E2490EB}" dt="2024-12-04T03:29:23.700" v="1377" actId="47"/>
        <pc:sldMkLst>
          <pc:docMk/>
          <pc:sldMk cId="3710165800" sldId="287"/>
        </pc:sldMkLst>
        <pc:spChg chg="del mod">
          <ac:chgData name="Deekshitha Bhogathi" userId="355eaada8cbe2c96" providerId="LiveId" clId="{32363A40-AED8-4DFD-B285-82F79E2490EB}" dt="2024-12-04T02:44:45.854" v="1307"/>
          <ac:spMkLst>
            <pc:docMk/>
            <pc:sldMk cId="3710165800" sldId="287"/>
            <ac:spMk id="4" creationId="{D647ECB9-9417-E17C-191C-33E4ABACD82B}"/>
          </ac:spMkLst>
        </pc:spChg>
        <pc:picChg chg="del">
          <ac:chgData name="Deekshitha Bhogathi" userId="355eaada8cbe2c96" providerId="LiveId" clId="{32363A40-AED8-4DFD-B285-82F79E2490EB}" dt="2024-12-04T02:38:47.984" v="782" actId="478"/>
          <ac:picMkLst>
            <pc:docMk/>
            <pc:sldMk cId="3710165800" sldId="287"/>
            <ac:picMk id="3" creationId="{E40C7CF8-BA8F-E5FC-63AC-86797B420CD4}"/>
          </ac:picMkLst>
        </pc:picChg>
        <pc:picChg chg="del">
          <ac:chgData name="Deekshitha Bhogathi" userId="355eaada8cbe2c96" providerId="LiveId" clId="{32363A40-AED8-4DFD-B285-82F79E2490EB}" dt="2024-12-04T02:38:49.338" v="783" actId="478"/>
          <ac:picMkLst>
            <pc:docMk/>
            <pc:sldMk cId="3710165800" sldId="287"/>
            <ac:picMk id="7" creationId="{A115D5C8-D5E7-0AFD-5D23-E2A2446FF296}"/>
          </ac:picMkLst>
        </pc:picChg>
      </pc:sldChg>
      <pc:sldChg chg="addSp delSp modSp add mod">
        <pc:chgData name="Deekshitha Bhogathi" userId="355eaada8cbe2c96" providerId="LiveId" clId="{32363A40-AED8-4DFD-B285-82F79E2490EB}" dt="2024-12-04T06:39:37.932" v="1509" actId="1076"/>
        <pc:sldMkLst>
          <pc:docMk/>
          <pc:sldMk cId="3875336539" sldId="288"/>
        </pc:sldMkLst>
        <pc:spChg chg="mod">
          <ac:chgData name="Deekshitha Bhogathi" userId="355eaada8cbe2c96" providerId="LiveId" clId="{32363A40-AED8-4DFD-B285-82F79E2490EB}" dt="2024-12-04T03:27:29.369" v="1339" actId="20577"/>
          <ac:spMkLst>
            <pc:docMk/>
            <pc:sldMk cId="3875336539" sldId="288"/>
            <ac:spMk id="4" creationId="{D647ECB9-9417-E17C-191C-33E4ABACD82B}"/>
          </ac:spMkLst>
        </pc:spChg>
        <pc:picChg chg="add mod">
          <ac:chgData name="Deekshitha Bhogathi" userId="355eaada8cbe2c96" providerId="LiveId" clId="{32363A40-AED8-4DFD-B285-82F79E2490EB}" dt="2024-12-04T06:39:37.932" v="1509" actId="1076"/>
          <ac:picMkLst>
            <pc:docMk/>
            <pc:sldMk cId="3875336539" sldId="288"/>
            <ac:picMk id="3" creationId="{A364CB11-46F1-29EA-5C03-027A32159FFA}"/>
          </ac:picMkLst>
        </pc:picChg>
        <pc:picChg chg="del">
          <ac:chgData name="Deekshitha Bhogathi" userId="355eaada8cbe2c96" providerId="LiveId" clId="{32363A40-AED8-4DFD-B285-82F79E2490EB}" dt="2024-12-04T03:26:54.834" v="1309" actId="478"/>
          <ac:picMkLst>
            <pc:docMk/>
            <pc:sldMk cId="3875336539" sldId="288"/>
            <ac:picMk id="3" creationId="{E40C7CF8-BA8F-E5FC-63AC-86797B420CD4}"/>
          </ac:picMkLst>
        </pc:picChg>
        <pc:picChg chg="add del mod">
          <ac:chgData name="Deekshitha Bhogathi" userId="355eaada8cbe2c96" providerId="LiveId" clId="{32363A40-AED8-4DFD-B285-82F79E2490EB}" dt="2024-12-04T06:35:59.488" v="1472" actId="478"/>
          <ac:picMkLst>
            <pc:docMk/>
            <pc:sldMk cId="3875336539" sldId="288"/>
            <ac:picMk id="5" creationId="{D9D60DC1-BD1A-E5AB-47A9-31586C71FBD6}"/>
          </ac:picMkLst>
        </pc:picChg>
        <pc:picChg chg="del">
          <ac:chgData name="Deekshitha Bhogathi" userId="355eaada8cbe2c96" providerId="LiveId" clId="{32363A40-AED8-4DFD-B285-82F79E2490EB}" dt="2024-12-04T03:26:56.512" v="1310" actId="478"/>
          <ac:picMkLst>
            <pc:docMk/>
            <pc:sldMk cId="3875336539" sldId="288"/>
            <ac:picMk id="7" creationId="{A115D5C8-D5E7-0AFD-5D23-E2A2446FF296}"/>
          </ac:picMkLst>
        </pc:picChg>
        <pc:picChg chg="add mod">
          <ac:chgData name="Deekshitha Bhogathi" userId="355eaada8cbe2c96" providerId="LiveId" clId="{32363A40-AED8-4DFD-B285-82F79E2490EB}" dt="2024-12-04T06:36:32.478" v="1482" actId="14100"/>
          <ac:picMkLst>
            <pc:docMk/>
            <pc:sldMk cId="3875336539" sldId="288"/>
            <ac:picMk id="7" creationId="{E957739C-5627-B406-FF62-9B2ABA7D2D51}"/>
          </ac:picMkLst>
        </pc:picChg>
        <pc:picChg chg="add del mod">
          <ac:chgData name="Deekshitha Bhogathi" userId="355eaada8cbe2c96" providerId="LiveId" clId="{32363A40-AED8-4DFD-B285-82F79E2490EB}" dt="2024-12-04T06:35:59.488" v="1472" actId="478"/>
          <ac:picMkLst>
            <pc:docMk/>
            <pc:sldMk cId="3875336539" sldId="288"/>
            <ac:picMk id="8" creationId="{76D9315C-199C-FA93-D5AA-FEEB88BEB666}"/>
          </ac:picMkLst>
        </pc:picChg>
        <pc:picChg chg="add del mod">
          <ac:chgData name="Deekshitha Bhogathi" userId="355eaada8cbe2c96" providerId="LiveId" clId="{32363A40-AED8-4DFD-B285-82F79E2490EB}" dt="2024-12-04T06:35:59.488" v="1472" actId="478"/>
          <ac:picMkLst>
            <pc:docMk/>
            <pc:sldMk cId="3875336539" sldId="288"/>
            <ac:picMk id="10" creationId="{711B2C1B-E27A-B86A-A977-EAEC94123383}"/>
          </ac:picMkLst>
        </pc:picChg>
      </pc:sldChg>
      <pc:sldChg chg="addSp delSp modSp add mod modClrScheme chgLayout">
        <pc:chgData name="Deekshitha Bhogathi" userId="355eaada8cbe2c96" providerId="LiveId" clId="{32363A40-AED8-4DFD-B285-82F79E2490EB}" dt="2024-12-04T06:40:20.565" v="1534" actId="1076"/>
        <pc:sldMkLst>
          <pc:docMk/>
          <pc:sldMk cId="1942941157" sldId="289"/>
        </pc:sldMkLst>
        <pc:spChg chg="mod">
          <ac:chgData name="Deekshitha Bhogathi" userId="355eaada8cbe2c96" providerId="LiveId" clId="{32363A40-AED8-4DFD-B285-82F79E2490EB}" dt="2024-12-04T06:39:59.134" v="1525" actId="26606"/>
          <ac:spMkLst>
            <pc:docMk/>
            <pc:sldMk cId="1942941157" sldId="289"/>
            <ac:spMk id="4" creationId="{D647ECB9-9417-E17C-191C-33E4ABACD82B}"/>
          </ac:spMkLst>
        </pc:spChg>
        <pc:picChg chg="add del mod">
          <ac:chgData name="Deekshitha Bhogathi" userId="355eaada8cbe2c96" providerId="LiveId" clId="{32363A40-AED8-4DFD-B285-82F79E2490EB}" dt="2024-12-04T06:36:42.722" v="1485" actId="478"/>
          <ac:picMkLst>
            <pc:docMk/>
            <pc:sldMk cId="1942941157" sldId="289"/>
            <ac:picMk id="3" creationId="{D37812B8-3822-9E83-1EA4-54D3568AFE3A}"/>
          </ac:picMkLst>
        </pc:picChg>
        <pc:picChg chg="del">
          <ac:chgData name="Deekshitha Bhogathi" userId="355eaada8cbe2c96" providerId="LiveId" clId="{32363A40-AED8-4DFD-B285-82F79E2490EB}" dt="2024-12-04T03:28:18.366" v="1354" actId="478"/>
          <ac:picMkLst>
            <pc:docMk/>
            <pc:sldMk cId="1942941157" sldId="289"/>
            <ac:picMk id="5" creationId="{D9D60DC1-BD1A-E5AB-47A9-31586C71FBD6}"/>
          </ac:picMkLst>
        </pc:picChg>
        <pc:picChg chg="add mod ord">
          <ac:chgData name="Deekshitha Bhogathi" userId="355eaada8cbe2c96" providerId="LiveId" clId="{32363A40-AED8-4DFD-B285-82F79E2490EB}" dt="2024-12-04T06:40:20.565" v="1534" actId="1076"/>
          <ac:picMkLst>
            <pc:docMk/>
            <pc:sldMk cId="1942941157" sldId="289"/>
            <ac:picMk id="5" creationId="{D9D84CC0-497E-49B9-080A-BFBCBDFC1E8C}"/>
          </ac:picMkLst>
        </pc:picChg>
        <pc:picChg chg="add del mod">
          <ac:chgData name="Deekshitha Bhogathi" userId="355eaada8cbe2c96" providerId="LiveId" clId="{32363A40-AED8-4DFD-B285-82F79E2490EB}" dt="2024-12-04T06:36:44.201" v="1486" actId="478"/>
          <ac:picMkLst>
            <pc:docMk/>
            <pc:sldMk cId="1942941157" sldId="289"/>
            <ac:picMk id="7" creationId="{BE6B4196-007F-6B31-D287-2694B3916B12}"/>
          </ac:picMkLst>
        </pc:picChg>
        <pc:picChg chg="del">
          <ac:chgData name="Deekshitha Bhogathi" userId="355eaada8cbe2c96" providerId="LiveId" clId="{32363A40-AED8-4DFD-B285-82F79E2490EB}" dt="2024-12-04T03:28:20.903" v="1356" actId="478"/>
          <ac:picMkLst>
            <pc:docMk/>
            <pc:sldMk cId="1942941157" sldId="289"/>
            <ac:picMk id="8" creationId="{76D9315C-199C-FA93-D5AA-FEEB88BEB666}"/>
          </ac:picMkLst>
        </pc:picChg>
        <pc:picChg chg="add mod">
          <ac:chgData name="Deekshitha Bhogathi" userId="355eaada8cbe2c96" providerId="LiveId" clId="{32363A40-AED8-4DFD-B285-82F79E2490EB}" dt="2024-12-04T06:40:15.180" v="1531" actId="1076"/>
          <ac:picMkLst>
            <pc:docMk/>
            <pc:sldMk cId="1942941157" sldId="289"/>
            <ac:picMk id="8" creationId="{BA002F26-BD2A-05E3-034B-349A6443EEF6}"/>
          </ac:picMkLst>
        </pc:picChg>
        <pc:picChg chg="del">
          <ac:chgData name="Deekshitha Bhogathi" userId="355eaada8cbe2c96" providerId="LiveId" clId="{32363A40-AED8-4DFD-B285-82F79E2490EB}" dt="2024-12-04T03:28:19.587" v="1355" actId="478"/>
          <ac:picMkLst>
            <pc:docMk/>
            <pc:sldMk cId="1942941157" sldId="289"/>
            <ac:picMk id="10" creationId="{711B2C1B-E27A-B86A-A977-EAEC94123383}"/>
          </ac:picMkLst>
        </pc:picChg>
      </pc:sldChg>
      <pc:sldChg chg="addSp delSp modSp add mod">
        <pc:chgData name="Deekshitha Bhogathi" userId="355eaada8cbe2c96" providerId="LiveId" clId="{32363A40-AED8-4DFD-B285-82F79E2490EB}" dt="2024-12-04T03:57:43.921" v="1423" actId="20577"/>
        <pc:sldMkLst>
          <pc:docMk/>
          <pc:sldMk cId="3821968798" sldId="290"/>
        </pc:sldMkLst>
        <pc:spChg chg="mod">
          <ac:chgData name="Deekshitha Bhogathi" userId="355eaada8cbe2c96" providerId="LiveId" clId="{32363A40-AED8-4DFD-B285-82F79E2490EB}" dt="2024-12-04T03:57:43.921" v="1423" actId="20577"/>
          <ac:spMkLst>
            <pc:docMk/>
            <pc:sldMk cId="3821968798" sldId="290"/>
            <ac:spMk id="4" creationId="{D647ECB9-9417-E17C-191C-33E4ABACD82B}"/>
          </ac:spMkLst>
        </pc:spChg>
        <pc:picChg chg="del">
          <ac:chgData name="Deekshitha Bhogathi" userId="355eaada8cbe2c96" providerId="LiveId" clId="{32363A40-AED8-4DFD-B285-82F79E2490EB}" dt="2024-12-04T03:29:27.492" v="1379" actId="478"/>
          <ac:picMkLst>
            <pc:docMk/>
            <pc:sldMk cId="3821968798" sldId="290"/>
            <ac:picMk id="3" creationId="{D37812B8-3822-9E83-1EA4-54D3568AFE3A}"/>
          </ac:picMkLst>
        </pc:picChg>
        <pc:picChg chg="add mod">
          <ac:chgData name="Deekshitha Bhogathi" userId="355eaada8cbe2c96" providerId="LiveId" clId="{32363A40-AED8-4DFD-B285-82F79E2490EB}" dt="2024-12-04T03:57:33.009" v="1383" actId="1076"/>
          <ac:picMkLst>
            <pc:docMk/>
            <pc:sldMk cId="3821968798" sldId="290"/>
            <ac:picMk id="5" creationId="{6C183B1A-DB45-D67D-0E7C-B1BFBA2A1BFB}"/>
          </ac:picMkLst>
        </pc:picChg>
        <pc:picChg chg="del">
          <ac:chgData name="Deekshitha Bhogathi" userId="355eaada8cbe2c96" providerId="LiveId" clId="{32363A40-AED8-4DFD-B285-82F79E2490EB}" dt="2024-12-04T03:29:28.636" v="1380" actId="478"/>
          <ac:picMkLst>
            <pc:docMk/>
            <pc:sldMk cId="3821968798" sldId="290"/>
            <ac:picMk id="7" creationId="{BE6B4196-007F-6B31-D287-2694B3916B12}"/>
          </ac:picMkLst>
        </pc:picChg>
      </pc:sldChg>
      <pc:sldChg chg="addSp delSp modSp add mod">
        <pc:chgData name="Deekshitha Bhogathi" userId="355eaada8cbe2c96" providerId="LiveId" clId="{32363A40-AED8-4DFD-B285-82F79E2490EB}" dt="2024-12-04T03:58:29.008" v="1470" actId="20577"/>
        <pc:sldMkLst>
          <pc:docMk/>
          <pc:sldMk cId="3774026850" sldId="291"/>
        </pc:sldMkLst>
        <pc:spChg chg="mod">
          <ac:chgData name="Deekshitha Bhogathi" userId="355eaada8cbe2c96" providerId="LiveId" clId="{32363A40-AED8-4DFD-B285-82F79E2490EB}" dt="2024-12-04T03:58:29.008" v="1470" actId="20577"/>
          <ac:spMkLst>
            <pc:docMk/>
            <pc:sldMk cId="3774026850" sldId="291"/>
            <ac:spMk id="4" creationId="{D647ECB9-9417-E17C-191C-33E4ABACD82B}"/>
          </ac:spMkLst>
        </pc:spChg>
        <pc:picChg chg="add mod">
          <ac:chgData name="Deekshitha Bhogathi" userId="355eaada8cbe2c96" providerId="LiveId" clId="{32363A40-AED8-4DFD-B285-82F79E2490EB}" dt="2024-12-04T03:58:20.802" v="1428" actId="1076"/>
          <ac:picMkLst>
            <pc:docMk/>
            <pc:sldMk cId="3774026850" sldId="291"/>
            <ac:picMk id="3" creationId="{2C880AD8-FC37-2EBB-DA7B-CBC54B716E82}"/>
          </ac:picMkLst>
        </pc:picChg>
        <pc:picChg chg="del">
          <ac:chgData name="Deekshitha Bhogathi" userId="355eaada8cbe2c96" providerId="LiveId" clId="{32363A40-AED8-4DFD-B285-82F79E2490EB}" dt="2024-12-04T03:57:49.757" v="1425" actId="478"/>
          <ac:picMkLst>
            <pc:docMk/>
            <pc:sldMk cId="3774026850" sldId="291"/>
            <ac:picMk id="5" creationId="{6C183B1A-DB45-D67D-0E7C-B1BFBA2A1BFB}"/>
          </ac:picMkLst>
        </pc:picChg>
      </pc:sldChg>
      <pc:sldChg chg="addSp delSp modSp add del mod modClrScheme chgLayout">
        <pc:chgData name="Deekshitha Bhogathi" userId="355eaada8cbe2c96" providerId="LiveId" clId="{32363A40-AED8-4DFD-B285-82F79E2490EB}" dt="2024-12-04T06:40:30.160" v="1537" actId="47"/>
        <pc:sldMkLst>
          <pc:docMk/>
          <pc:sldMk cId="2007176619" sldId="292"/>
        </pc:sldMkLst>
        <pc:spChg chg="mod">
          <ac:chgData name="Deekshitha Bhogathi" userId="355eaada8cbe2c96" providerId="LiveId" clId="{32363A40-AED8-4DFD-B285-82F79E2490EB}" dt="2024-12-04T06:37:29.011" v="1491" actId="26606"/>
          <ac:spMkLst>
            <pc:docMk/>
            <pc:sldMk cId="2007176619" sldId="292"/>
            <ac:spMk id="4" creationId="{D647ECB9-9417-E17C-191C-33E4ABACD82B}"/>
          </ac:spMkLst>
        </pc:spChg>
        <pc:picChg chg="del">
          <ac:chgData name="Deekshitha Bhogathi" userId="355eaada8cbe2c96" providerId="LiveId" clId="{32363A40-AED8-4DFD-B285-82F79E2490EB}" dt="2024-12-04T06:36:49.790" v="1487" actId="478"/>
          <ac:picMkLst>
            <pc:docMk/>
            <pc:sldMk cId="2007176619" sldId="292"/>
            <ac:picMk id="3" creationId="{A364CB11-46F1-29EA-5C03-027A32159FFA}"/>
          </ac:picMkLst>
        </pc:picChg>
        <pc:picChg chg="add mod ord">
          <ac:chgData name="Deekshitha Bhogathi" userId="355eaada8cbe2c96" providerId="LiveId" clId="{32363A40-AED8-4DFD-B285-82F79E2490EB}" dt="2024-12-04T06:37:29.011" v="1491" actId="26606"/>
          <ac:picMkLst>
            <pc:docMk/>
            <pc:sldMk cId="2007176619" sldId="292"/>
            <ac:picMk id="5" creationId="{EFC4A945-7C8F-AC24-ECE5-A458B819E341}"/>
          </ac:picMkLst>
        </pc:picChg>
        <pc:picChg chg="del">
          <ac:chgData name="Deekshitha Bhogathi" userId="355eaada8cbe2c96" providerId="LiveId" clId="{32363A40-AED8-4DFD-B285-82F79E2490EB}" dt="2024-12-04T06:36:52.031" v="1488" actId="478"/>
          <ac:picMkLst>
            <pc:docMk/>
            <pc:sldMk cId="2007176619" sldId="292"/>
            <ac:picMk id="7" creationId="{E957739C-5627-B406-FF62-9B2ABA7D2D51}"/>
          </ac:picMkLst>
        </pc:picChg>
        <pc:picChg chg="add del mod">
          <ac:chgData name="Deekshitha Bhogathi" userId="355eaada8cbe2c96" providerId="LiveId" clId="{32363A40-AED8-4DFD-B285-82F79E2490EB}" dt="2024-12-04T06:40:28.473" v="1536" actId="478"/>
          <ac:picMkLst>
            <pc:docMk/>
            <pc:sldMk cId="2007176619" sldId="292"/>
            <ac:picMk id="8" creationId="{7CF8740A-F85D-BE46-193D-055583996832}"/>
          </ac:picMkLst>
        </pc:picChg>
      </pc:sldChg>
      <pc:sldChg chg="addSp delSp modSp add mod">
        <pc:chgData name="Deekshitha Bhogathi" userId="355eaada8cbe2c96" providerId="LiveId" clId="{32363A40-AED8-4DFD-B285-82F79E2490EB}" dt="2024-12-04T06:41:26.475" v="1549" actId="1076"/>
        <pc:sldMkLst>
          <pc:docMk/>
          <pc:sldMk cId="4214767877" sldId="292"/>
        </pc:sldMkLst>
        <pc:picChg chg="del">
          <ac:chgData name="Deekshitha Bhogathi" userId="355eaada8cbe2c96" providerId="LiveId" clId="{32363A40-AED8-4DFD-B285-82F79E2490EB}" dt="2024-12-04T06:40:55.554" v="1539" actId="478"/>
          <ac:picMkLst>
            <pc:docMk/>
            <pc:sldMk cId="4214767877" sldId="292"/>
            <ac:picMk id="3" creationId="{A364CB11-46F1-29EA-5C03-027A32159FFA}"/>
          </ac:picMkLst>
        </pc:picChg>
        <pc:picChg chg="add mod">
          <ac:chgData name="Deekshitha Bhogathi" userId="355eaada8cbe2c96" providerId="LiveId" clId="{32363A40-AED8-4DFD-B285-82F79E2490EB}" dt="2024-12-04T06:41:07.449" v="1544" actId="1076"/>
          <ac:picMkLst>
            <pc:docMk/>
            <pc:sldMk cId="4214767877" sldId="292"/>
            <ac:picMk id="5" creationId="{EF052A3F-985C-061F-EC85-FD47B1E039B4}"/>
          </ac:picMkLst>
        </pc:picChg>
        <pc:picChg chg="del">
          <ac:chgData name="Deekshitha Bhogathi" userId="355eaada8cbe2c96" providerId="LiveId" clId="{32363A40-AED8-4DFD-B285-82F79E2490EB}" dt="2024-12-04T06:40:56.885" v="1540" actId="478"/>
          <ac:picMkLst>
            <pc:docMk/>
            <pc:sldMk cId="4214767877" sldId="292"/>
            <ac:picMk id="7" creationId="{E957739C-5627-B406-FF62-9B2ABA7D2D51}"/>
          </ac:picMkLst>
        </pc:picChg>
        <pc:picChg chg="add mod">
          <ac:chgData name="Deekshitha Bhogathi" userId="355eaada8cbe2c96" providerId="LiveId" clId="{32363A40-AED8-4DFD-B285-82F79E2490EB}" dt="2024-12-04T06:41:26.475" v="1549" actId="1076"/>
          <ac:picMkLst>
            <pc:docMk/>
            <pc:sldMk cId="4214767877" sldId="292"/>
            <ac:picMk id="8" creationId="{7AA0909D-C0EA-F8E0-3FBC-27DAFC6BD113}"/>
          </ac:picMkLst>
        </pc:picChg>
      </pc:sldChg>
      <pc:sldChg chg="addSp delSp modSp add del mod">
        <pc:chgData name="Deekshitha Bhogathi" userId="355eaada8cbe2c96" providerId="LiveId" clId="{32363A40-AED8-4DFD-B285-82F79E2490EB}" dt="2024-12-04T06:39:57.638" v="1524"/>
        <pc:sldMkLst>
          <pc:docMk/>
          <pc:sldMk cId="3638243574" sldId="293"/>
        </pc:sldMkLst>
        <pc:picChg chg="add del mod ord">
          <ac:chgData name="Deekshitha Bhogathi" userId="355eaada8cbe2c96" providerId="LiveId" clId="{32363A40-AED8-4DFD-B285-82F79E2490EB}" dt="2024-12-04T06:39:49.322" v="1518" actId="22"/>
          <ac:picMkLst>
            <pc:docMk/>
            <pc:sldMk cId="3638243574" sldId="293"/>
            <ac:picMk id="3" creationId="{03AB9A28-3FF7-1D2A-4BFE-47F9B92C638D}"/>
          </ac:picMkLst>
        </pc:picChg>
        <pc:picChg chg="add del">
          <ac:chgData name="Deekshitha Bhogathi" userId="355eaada8cbe2c96" providerId="LiveId" clId="{32363A40-AED8-4DFD-B285-82F79E2490EB}" dt="2024-12-04T06:39:54.655" v="1521" actId="478"/>
          <ac:picMkLst>
            <pc:docMk/>
            <pc:sldMk cId="3638243574" sldId="293"/>
            <ac:picMk id="5" creationId="{D9D84CC0-497E-49B9-080A-BFBCBDFC1E8C}"/>
          </ac:picMkLst>
        </pc:picChg>
        <pc:picChg chg="add del mod">
          <ac:chgData name="Deekshitha Bhogathi" userId="355eaada8cbe2c96" providerId="LiveId" clId="{32363A40-AED8-4DFD-B285-82F79E2490EB}" dt="2024-12-04T06:39:48.109" v="1517" actId="22"/>
          <ac:picMkLst>
            <pc:docMk/>
            <pc:sldMk cId="3638243574" sldId="293"/>
            <ac:picMk id="7" creationId="{CA216ADD-0554-B1BF-C834-703FB2F5FDD8}"/>
          </ac:picMkLst>
        </pc:picChg>
        <pc:picChg chg="add del">
          <ac:chgData name="Deekshitha Bhogathi" userId="355eaada8cbe2c96" providerId="LiveId" clId="{32363A40-AED8-4DFD-B285-82F79E2490EB}" dt="2024-12-04T06:39:55.544" v="1522" actId="478"/>
          <ac:picMkLst>
            <pc:docMk/>
            <pc:sldMk cId="3638243574" sldId="293"/>
            <ac:picMk id="8" creationId="{BA002F26-BD2A-05E3-034B-349A6443EEF6}"/>
          </ac:picMkLst>
        </pc:picChg>
      </pc:sldChg>
      <pc:sldChg chg="addSp delSp modSp add mod">
        <pc:chgData name="Deekshitha Bhogathi" userId="355eaada8cbe2c96" providerId="LiveId" clId="{32363A40-AED8-4DFD-B285-82F79E2490EB}" dt="2024-12-04T06:42:16.631" v="1561" actId="1076"/>
        <pc:sldMkLst>
          <pc:docMk/>
          <pc:sldMk cId="3999159396" sldId="293"/>
        </pc:sldMkLst>
        <pc:picChg chg="add mod">
          <ac:chgData name="Deekshitha Bhogathi" userId="355eaada8cbe2c96" providerId="LiveId" clId="{32363A40-AED8-4DFD-B285-82F79E2490EB}" dt="2024-12-04T06:42:16.631" v="1561" actId="1076"/>
          <ac:picMkLst>
            <pc:docMk/>
            <pc:sldMk cId="3999159396" sldId="293"/>
            <ac:picMk id="3" creationId="{FB8CDA15-CAD6-C417-982E-155353824897}"/>
          </ac:picMkLst>
        </pc:picChg>
        <pc:picChg chg="del">
          <ac:chgData name="Deekshitha Bhogathi" userId="355eaada8cbe2c96" providerId="LiveId" clId="{32363A40-AED8-4DFD-B285-82F79E2490EB}" dt="2024-12-04T06:41:46.272" v="1551" actId="478"/>
          <ac:picMkLst>
            <pc:docMk/>
            <pc:sldMk cId="3999159396" sldId="293"/>
            <ac:picMk id="5" creationId="{D9D84CC0-497E-49B9-080A-BFBCBDFC1E8C}"/>
          </ac:picMkLst>
        </pc:picChg>
        <pc:picChg chg="add mod">
          <ac:chgData name="Deekshitha Bhogathi" userId="355eaada8cbe2c96" providerId="LiveId" clId="{32363A40-AED8-4DFD-B285-82F79E2490EB}" dt="2024-12-04T06:42:11.115" v="1559" actId="14100"/>
          <ac:picMkLst>
            <pc:docMk/>
            <pc:sldMk cId="3999159396" sldId="293"/>
            <ac:picMk id="7" creationId="{FFD96792-5B62-DA01-10CF-EF1C89400222}"/>
          </ac:picMkLst>
        </pc:picChg>
        <pc:picChg chg="del">
          <ac:chgData name="Deekshitha Bhogathi" userId="355eaada8cbe2c96" providerId="LiveId" clId="{32363A40-AED8-4DFD-B285-82F79E2490EB}" dt="2024-12-04T06:41:47.666" v="1552" actId="478"/>
          <ac:picMkLst>
            <pc:docMk/>
            <pc:sldMk cId="3999159396" sldId="293"/>
            <ac:picMk id="8" creationId="{BA002F26-BD2A-05E3-034B-349A6443EEF6}"/>
          </ac:picMkLst>
        </pc:picChg>
      </pc:sldChg>
      <pc:sldChg chg="addSp delSp modSp add mod">
        <pc:chgData name="Deekshitha Bhogathi" userId="355eaada8cbe2c96" providerId="LiveId" clId="{32363A40-AED8-4DFD-B285-82F79E2490EB}" dt="2024-12-04T06:43:03.046" v="1573" actId="1076"/>
        <pc:sldMkLst>
          <pc:docMk/>
          <pc:sldMk cId="2354560167" sldId="294"/>
        </pc:sldMkLst>
        <pc:picChg chg="del">
          <ac:chgData name="Deekshitha Bhogathi" userId="355eaada8cbe2c96" providerId="LiveId" clId="{32363A40-AED8-4DFD-B285-82F79E2490EB}" dt="2024-12-04T06:42:24.891" v="1563" actId="478"/>
          <ac:picMkLst>
            <pc:docMk/>
            <pc:sldMk cId="2354560167" sldId="294"/>
            <ac:picMk id="3" creationId="{FB8CDA15-CAD6-C417-982E-155353824897}"/>
          </ac:picMkLst>
        </pc:picChg>
        <pc:picChg chg="add mod">
          <ac:chgData name="Deekshitha Bhogathi" userId="355eaada8cbe2c96" providerId="LiveId" clId="{32363A40-AED8-4DFD-B285-82F79E2490EB}" dt="2024-12-04T06:42:47.008" v="1568" actId="14100"/>
          <ac:picMkLst>
            <pc:docMk/>
            <pc:sldMk cId="2354560167" sldId="294"/>
            <ac:picMk id="5" creationId="{6C8A6203-3699-68BD-0BB6-A5842919B228}"/>
          </ac:picMkLst>
        </pc:picChg>
        <pc:picChg chg="del">
          <ac:chgData name="Deekshitha Bhogathi" userId="355eaada8cbe2c96" providerId="LiveId" clId="{32363A40-AED8-4DFD-B285-82F79E2490EB}" dt="2024-12-04T06:42:26.464" v="1564" actId="478"/>
          <ac:picMkLst>
            <pc:docMk/>
            <pc:sldMk cId="2354560167" sldId="294"/>
            <ac:picMk id="7" creationId="{FFD96792-5B62-DA01-10CF-EF1C89400222}"/>
          </ac:picMkLst>
        </pc:picChg>
        <pc:picChg chg="add mod">
          <ac:chgData name="Deekshitha Bhogathi" userId="355eaada8cbe2c96" providerId="LiveId" clId="{32363A40-AED8-4DFD-B285-82F79E2490EB}" dt="2024-12-04T06:43:03.046" v="1573" actId="1076"/>
          <ac:picMkLst>
            <pc:docMk/>
            <pc:sldMk cId="2354560167" sldId="294"/>
            <ac:picMk id="8" creationId="{B0F4E853-BBA1-12D8-D878-DC75DAEC9581}"/>
          </ac:picMkLst>
        </pc:picChg>
      </pc:sldChg>
      <pc:sldChg chg="addSp delSp modSp add del mod">
        <pc:chgData name="Deekshitha Bhogathi" userId="355eaada8cbe2c96" providerId="LiveId" clId="{32363A40-AED8-4DFD-B285-82F79E2490EB}" dt="2024-12-04T06:39:56.513" v="1523"/>
        <pc:sldMkLst>
          <pc:docMk/>
          <pc:sldMk cId="3750985913" sldId="294"/>
        </pc:sldMkLst>
        <pc:picChg chg="add del mod ord">
          <ac:chgData name="Deekshitha Bhogathi" userId="355eaada8cbe2c96" providerId="LiveId" clId="{32363A40-AED8-4DFD-B285-82F79E2490EB}" dt="2024-12-04T06:39:46.827" v="1515" actId="22"/>
          <ac:picMkLst>
            <pc:docMk/>
            <pc:sldMk cId="3750985913" sldId="294"/>
            <ac:picMk id="3" creationId="{509D6F79-90F6-7CA6-52C2-6AB3C256BC83}"/>
          </ac:picMkLst>
        </pc:picChg>
        <pc:picChg chg="add del">
          <ac:chgData name="Deekshitha Bhogathi" userId="355eaada8cbe2c96" providerId="LiveId" clId="{32363A40-AED8-4DFD-B285-82F79E2490EB}" dt="2024-12-04T06:39:50.203" v="1519" actId="478"/>
          <ac:picMkLst>
            <pc:docMk/>
            <pc:sldMk cId="3750985913" sldId="294"/>
            <ac:picMk id="5" creationId="{D9D84CC0-497E-49B9-080A-BFBCBDFC1E8C}"/>
          </ac:picMkLst>
        </pc:picChg>
        <pc:picChg chg="add del mod">
          <ac:chgData name="Deekshitha Bhogathi" userId="355eaada8cbe2c96" providerId="LiveId" clId="{32363A40-AED8-4DFD-B285-82F79E2490EB}" dt="2024-12-04T06:39:41.212" v="1512" actId="22"/>
          <ac:picMkLst>
            <pc:docMk/>
            <pc:sldMk cId="3750985913" sldId="294"/>
            <ac:picMk id="7" creationId="{C49ED898-1E57-88E5-9379-9A2A58A2544A}"/>
          </ac:picMkLst>
        </pc:picChg>
        <pc:picChg chg="add del">
          <ac:chgData name="Deekshitha Bhogathi" userId="355eaada8cbe2c96" providerId="LiveId" clId="{32363A40-AED8-4DFD-B285-82F79E2490EB}" dt="2024-12-04T06:39:51.682" v="1520" actId="478"/>
          <ac:picMkLst>
            <pc:docMk/>
            <pc:sldMk cId="3750985913" sldId="294"/>
            <ac:picMk id="8" creationId="{BA002F26-BD2A-05E3-034B-349A6443EEF6}"/>
          </ac:picMkLst>
        </pc:picChg>
      </pc:sldChg>
      <pc:sldChg chg="addSp modSp new mod">
        <pc:chgData name="Deekshitha Bhogathi" userId="355eaada8cbe2c96" providerId="LiveId" clId="{32363A40-AED8-4DFD-B285-82F79E2490EB}" dt="2024-12-04T06:44:41.264" v="1630" actId="20577"/>
        <pc:sldMkLst>
          <pc:docMk/>
          <pc:sldMk cId="1278482065" sldId="295"/>
        </pc:sldMkLst>
        <pc:spChg chg="add mod">
          <ac:chgData name="Deekshitha Bhogathi" userId="355eaada8cbe2c96" providerId="LiveId" clId="{32363A40-AED8-4DFD-B285-82F79E2490EB}" dt="2024-12-04T06:44:41.264" v="1630" actId="20577"/>
          <ac:spMkLst>
            <pc:docMk/>
            <pc:sldMk cId="1278482065" sldId="295"/>
            <ac:spMk id="9" creationId="{C327EBBD-BFCE-2C63-782B-1B5837886625}"/>
          </ac:spMkLst>
        </pc:spChg>
        <pc:picChg chg="add mod">
          <ac:chgData name="Deekshitha Bhogathi" userId="355eaada8cbe2c96" providerId="LiveId" clId="{32363A40-AED8-4DFD-B285-82F79E2490EB}" dt="2024-12-04T06:44:20.619" v="1588" actId="1076"/>
          <ac:picMkLst>
            <pc:docMk/>
            <pc:sldMk cId="1278482065" sldId="295"/>
            <ac:picMk id="3" creationId="{9516A2D4-2C8C-B2A4-1458-94DA033B81E5}"/>
          </ac:picMkLst>
        </pc:picChg>
        <pc:picChg chg="add mod">
          <ac:chgData name="Deekshitha Bhogathi" userId="355eaada8cbe2c96" providerId="LiveId" clId="{32363A40-AED8-4DFD-B285-82F79E2490EB}" dt="2024-12-04T06:44:24.131" v="1590" actId="1076"/>
          <ac:picMkLst>
            <pc:docMk/>
            <pc:sldMk cId="1278482065" sldId="295"/>
            <ac:picMk id="5" creationId="{62B570D3-1577-1526-12CC-105014BF75F5}"/>
          </ac:picMkLst>
        </pc:picChg>
        <pc:picChg chg="add mod">
          <ac:chgData name="Deekshitha Bhogathi" userId="355eaada8cbe2c96" providerId="LiveId" clId="{32363A40-AED8-4DFD-B285-82F79E2490EB}" dt="2024-12-04T06:44:22.507" v="1589" actId="1076"/>
          <ac:picMkLst>
            <pc:docMk/>
            <pc:sldMk cId="1278482065" sldId="295"/>
            <ac:picMk id="7" creationId="{47E2BA55-5442-20F8-F152-6C4CD02B4617}"/>
          </ac:picMkLst>
        </pc:picChg>
      </pc:sldChg>
      <pc:sldChg chg="addSp delSp modSp add mod">
        <pc:chgData name="Deekshitha Bhogathi" userId="355eaada8cbe2c96" providerId="LiveId" clId="{32363A40-AED8-4DFD-B285-82F79E2490EB}" dt="2024-12-04T06:45:29.930" v="1644" actId="1076"/>
        <pc:sldMkLst>
          <pc:docMk/>
          <pc:sldMk cId="3641696732" sldId="296"/>
        </pc:sldMkLst>
        <pc:picChg chg="del">
          <ac:chgData name="Deekshitha Bhogathi" userId="355eaada8cbe2c96" providerId="LiveId" clId="{32363A40-AED8-4DFD-B285-82F79E2490EB}" dt="2024-12-04T06:44:46.800" v="1632" actId="478"/>
          <ac:picMkLst>
            <pc:docMk/>
            <pc:sldMk cId="3641696732" sldId="296"/>
            <ac:picMk id="3" creationId="{9516A2D4-2C8C-B2A4-1458-94DA033B81E5}"/>
          </ac:picMkLst>
        </pc:picChg>
        <pc:picChg chg="add mod">
          <ac:chgData name="Deekshitha Bhogathi" userId="355eaada8cbe2c96" providerId="LiveId" clId="{32363A40-AED8-4DFD-B285-82F79E2490EB}" dt="2024-12-04T06:45:25.400" v="1642" actId="1076"/>
          <ac:picMkLst>
            <pc:docMk/>
            <pc:sldMk cId="3641696732" sldId="296"/>
            <ac:picMk id="4" creationId="{C8B32E13-3355-2757-7AC3-143C9C1273FE}"/>
          </ac:picMkLst>
        </pc:picChg>
        <pc:picChg chg="del">
          <ac:chgData name="Deekshitha Bhogathi" userId="355eaada8cbe2c96" providerId="LiveId" clId="{32363A40-AED8-4DFD-B285-82F79E2490EB}" dt="2024-12-04T06:44:48.083" v="1633" actId="478"/>
          <ac:picMkLst>
            <pc:docMk/>
            <pc:sldMk cId="3641696732" sldId="296"/>
            <ac:picMk id="5" creationId="{62B570D3-1577-1526-12CC-105014BF75F5}"/>
          </ac:picMkLst>
        </pc:picChg>
        <pc:picChg chg="del">
          <ac:chgData name="Deekshitha Bhogathi" userId="355eaada8cbe2c96" providerId="LiveId" clId="{32363A40-AED8-4DFD-B285-82F79E2490EB}" dt="2024-12-04T06:44:49.365" v="1634" actId="478"/>
          <ac:picMkLst>
            <pc:docMk/>
            <pc:sldMk cId="3641696732" sldId="296"/>
            <ac:picMk id="7" creationId="{47E2BA55-5442-20F8-F152-6C4CD02B4617}"/>
          </ac:picMkLst>
        </pc:picChg>
        <pc:picChg chg="add mod">
          <ac:chgData name="Deekshitha Bhogathi" userId="355eaada8cbe2c96" providerId="LiveId" clId="{32363A40-AED8-4DFD-B285-82F79E2490EB}" dt="2024-12-04T06:45:29.930" v="1644" actId="1076"/>
          <ac:picMkLst>
            <pc:docMk/>
            <pc:sldMk cId="3641696732" sldId="296"/>
            <ac:picMk id="8" creationId="{E7164B61-5398-318C-6757-81E6F011F888}"/>
          </ac:picMkLst>
        </pc:picChg>
      </pc:sldChg>
      <pc:sldChg chg="addSp delSp modSp new mod ord">
        <pc:chgData name="Deekshitha Bhogathi" userId="355eaada8cbe2c96" providerId="LiveId" clId="{32363A40-AED8-4DFD-B285-82F79E2490EB}" dt="2024-12-04T07:24:51.763" v="1747"/>
        <pc:sldMkLst>
          <pc:docMk/>
          <pc:sldMk cId="2612148303" sldId="297"/>
        </pc:sldMkLst>
        <pc:spChg chg="del">
          <ac:chgData name="Deekshitha Bhogathi" userId="355eaada8cbe2c96" providerId="LiveId" clId="{32363A40-AED8-4DFD-B285-82F79E2490EB}" dt="2024-12-04T06:45:49.780" v="1646" actId="478"/>
          <ac:spMkLst>
            <pc:docMk/>
            <pc:sldMk cId="2612148303" sldId="297"/>
            <ac:spMk id="2" creationId="{1F0F2513-8581-E81C-9465-63285ADAC141}"/>
          </ac:spMkLst>
        </pc:spChg>
        <pc:spChg chg="add mod">
          <ac:chgData name="Deekshitha Bhogathi" userId="355eaada8cbe2c96" providerId="LiveId" clId="{32363A40-AED8-4DFD-B285-82F79E2490EB}" dt="2024-12-04T07:08:04.463" v="1664" actId="1076"/>
          <ac:spMkLst>
            <pc:docMk/>
            <pc:sldMk cId="2612148303" sldId="297"/>
            <ac:spMk id="2" creationId="{E584DC0E-8F07-79E0-3783-B90D9E1545F0}"/>
          </ac:spMkLst>
        </pc:spChg>
        <pc:spChg chg="add mod">
          <ac:chgData name="Deekshitha Bhogathi" userId="355eaada8cbe2c96" providerId="LiveId" clId="{32363A40-AED8-4DFD-B285-82F79E2490EB}" dt="2024-12-04T07:22:19.027" v="1734" actId="20577"/>
          <ac:spMkLst>
            <pc:docMk/>
            <pc:sldMk cId="2612148303" sldId="297"/>
            <ac:spMk id="4" creationId="{48536AED-A9D8-0C6F-89EC-533DBC9A0007}"/>
          </ac:spMkLst>
        </pc:spChg>
      </pc:sldChg>
      <pc:sldChg chg="addSp modSp add mod ord">
        <pc:chgData name="Deekshitha Bhogathi" userId="355eaada8cbe2c96" providerId="LiveId" clId="{32363A40-AED8-4DFD-B285-82F79E2490EB}" dt="2024-12-04T07:24:43.252" v="1745" actId="1076"/>
        <pc:sldMkLst>
          <pc:docMk/>
          <pc:sldMk cId="1846876800" sldId="298"/>
        </pc:sldMkLst>
        <pc:spChg chg="mod">
          <ac:chgData name="Deekshitha Bhogathi" userId="355eaada8cbe2c96" providerId="LiveId" clId="{32363A40-AED8-4DFD-B285-82F79E2490EB}" dt="2024-12-04T07:24:43.252" v="1745" actId="1076"/>
          <ac:spMkLst>
            <pc:docMk/>
            <pc:sldMk cId="1846876800" sldId="298"/>
            <ac:spMk id="2" creationId="{E584DC0E-8F07-79E0-3783-B90D9E1545F0}"/>
          </ac:spMkLst>
        </pc:spChg>
        <pc:spChg chg="add mod">
          <ac:chgData name="Deekshitha Bhogathi" userId="355eaada8cbe2c96" providerId="LiveId" clId="{32363A40-AED8-4DFD-B285-82F79E2490EB}" dt="2024-12-04T07:22:08.277" v="1720" actId="20577"/>
          <ac:spMkLst>
            <pc:docMk/>
            <pc:sldMk cId="1846876800" sldId="298"/>
            <ac:spMk id="4" creationId="{1C2EBA26-31F4-EB07-5CCF-87A48A2A0A67}"/>
          </ac:spMkLst>
        </pc:spChg>
      </pc:sldChg>
      <pc:sldChg chg="modSp new mod modClrScheme chgLayout">
        <pc:chgData name="Deekshitha Bhogathi" userId="355eaada8cbe2c96" providerId="LiveId" clId="{32363A40-AED8-4DFD-B285-82F79E2490EB}" dt="2024-12-04T14:12:31.235" v="1774" actId="26606"/>
        <pc:sldMkLst>
          <pc:docMk/>
          <pc:sldMk cId="297045300" sldId="299"/>
        </pc:sldMkLst>
        <pc:spChg chg="mod">
          <ac:chgData name="Deekshitha Bhogathi" userId="355eaada8cbe2c96" providerId="LiveId" clId="{32363A40-AED8-4DFD-B285-82F79E2490EB}" dt="2024-12-04T14:12:31.235" v="1774" actId="26606"/>
          <ac:spMkLst>
            <pc:docMk/>
            <pc:sldMk cId="297045300" sldId="299"/>
            <ac:spMk id="2" creationId="{A3E4BF66-E468-0AAD-E833-69247B269496}"/>
          </ac:spMkLst>
        </pc:spChg>
      </pc:sldChg>
      <pc:sldMasterChg chg="delSldLayout">
        <pc:chgData name="Deekshitha Bhogathi" userId="355eaada8cbe2c96" providerId="LiveId" clId="{32363A40-AED8-4DFD-B285-82F79E2490EB}" dt="2024-12-03T22:45:09.118" v="485" actId="47"/>
        <pc:sldMasterMkLst>
          <pc:docMk/>
          <pc:sldMasterMk cId="0" sldId="2147483659"/>
        </pc:sldMasterMkLst>
        <pc:sldLayoutChg chg="del">
          <pc:chgData name="Deekshitha Bhogathi" userId="355eaada8cbe2c96" providerId="LiveId" clId="{32363A40-AED8-4DFD-B285-82F79E2490EB}" dt="2024-12-03T22:45:09.118" v="485" actId="47"/>
          <pc:sldLayoutMkLst>
            <pc:docMk/>
            <pc:sldMasterMk cId="0" sldId="2147483659"/>
            <pc:sldLayoutMk cId="0" sldId="2147483650"/>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28EDC1-78A0-4D0F-B04A-5F43FF90AA33}"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9D2CF2D-7813-4F5D-B313-21A3703C96DA}">
      <dgm:prSet custT="1"/>
      <dgm:spPr/>
      <dgm:t>
        <a:bodyPr/>
        <a:lstStyle/>
        <a:p>
          <a:r>
            <a:rPr lang="en-US" sz="1000" b="0" i="0" baseline="0" dirty="0"/>
            <a:t>Objective and </a:t>
          </a:r>
          <a:r>
            <a:rPr lang="en-US" sz="1000" b="0" i="0" baseline="0" dirty="0" err="1"/>
            <a:t>Scope:The</a:t>
          </a:r>
          <a:r>
            <a:rPr lang="en-US" sz="1000" b="0" i="0" baseline="0" dirty="0"/>
            <a:t> project aimed to analyze the financial performance of five insurance companies, using the S&amp;P 500 Index as a market benchmark, over five years from 2019 to 2024. The analysis spans pre-pandemic, pandemic, and post-pandemic market conditions.</a:t>
          </a:r>
          <a:endParaRPr lang="en-US" sz="1000" dirty="0"/>
        </a:p>
      </dgm:t>
    </dgm:pt>
    <dgm:pt modelId="{F628AADB-3AA6-4F03-8CDB-25561E587965}" type="parTrans" cxnId="{396A478E-4AAB-4EC9-9543-CA3C2125D701}">
      <dgm:prSet/>
      <dgm:spPr/>
      <dgm:t>
        <a:bodyPr/>
        <a:lstStyle/>
        <a:p>
          <a:endParaRPr lang="en-US"/>
        </a:p>
      </dgm:t>
    </dgm:pt>
    <dgm:pt modelId="{427A77A3-99E3-4A28-BEF7-AE282BF2D6CD}" type="sibTrans" cxnId="{396A478E-4AAB-4EC9-9543-CA3C2125D701}">
      <dgm:prSet/>
      <dgm:spPr/>
      <dgm:t>
        <a:bodyPr/>
        <a:lstStyle/>
        <a:p>
          <a:endParaRPr lang="en-US"/>
        </a:p>
      </dgm:t>
    </dgm:pt>
    <dgm:pt modelId="{342056A2-24A2-48AF-A4B7-290A61C415B9}">
      <dgm:prSet custT="1"/>
      <dgm:spPr/>
      <dgm:t>
        <a:bodyPr/>
        <a:lstStyle/>
        <a:p>
          <a:r>
            <a:rPr lang="en-US" sz="1000" b="0" i="0" baseline="0" dirty="0"/>
            <a:t>Data Collection and </a:t>
          </a:r>
          <a:r>
            <a:rPr lang="en-US" sz="1000" b="0" i="0" baseline="0" dirty="0" err="1"/>
            <a:t>Preparation:Stock</a:t>
          </a:r>
          <a:r>
            <a:rPr lang="en-US" sz="1000" b="0" i="0" baseline="0" dirty="0"/>
            <a:t> price data for the insurance companies and the S&amp;P 500 Index were collected, followed by data cleaning to ensure accuracy and completeness for analysis.</a:t>
          </a:r>
          <a:endParaRPr lang="en-US" sz="1000" dirty="0"/>
        </a:p>
      </dgm:t>
    </dgm:pt>
    <dgm:pt modelId="{F33C011E-DDFE-424D-8AD0-445207446A4B}" type="parTrans" cxnId="{51849785-7260-441F-BF65-006D5456CDC5}">
      <dgm:prSet/>
      <dgm:spPr/>
      <dgm:t>
        <a:bodyPr/>
        <a:lstStyle/>
        <a:p>
          <a:endParaRPr lang="en-US"/>
        </a:p>
      </dgm:t>
    </dgm:pt>
    <dgm:pt modelId="{49821E63-1738-40C8-A0D2-B27214D5DDD3}" type="sibTrans" cxnId="{51849785-7260-441F-BF65-006D5456CDC5}">
      <dgm:prSet/>
      <dgm:spPr/>
      <dgm:t>
        <a:bodyPr/>
        <a:lstStyle/>
        <a:p>
          <a:endParaRPr lang="en-US"/>
        </a:p>
      </dgm:t>
    </dgm:pt>
    <dgm:pt modelId="{E95C9E89-66AA-4A98-BE4D-727239B93771}">
      <dgm:prSet custT="1"/>
      <dgm:spPr/>
      <dgm:t>
        <a:bodyPr/>
        <a:lstStyle/>
        <a:p>
          <a:r>
            <a:rPr lang="en-US" sz="1000" b="0" i="0" baseline="0" dirty="0"/>
            <a:t>Exploratory Data Analysis (EDA):EDA techniques, including time series plots of stock prices, were used to visualize performance trends over the specified period.</a:t>
          </a:r>
          <a:endParaRPr lang="en-US" sz="1000" dirty="0"/>
        </a:p>
      </dgm:t>
    </dgm:pt>
    <dgm:pt modelId="{6FAE2FDE-F5E4-4717-A8A3-27CB3D2319CA}" type="parTrans" cxnId="{8A2A7AE3-A1A3-4E68-A56B-0770613FE57C}">
      <dgm:prSet/>
      <dgm:spPr/>
      <dgm:t>
        <a:bodyPr/>
        <a:lstStyle/>
        <a:p>
          <a:endParaRPr lang="en-US"/>
        </a:p>
      </dgm:t>
    </dgm:pt>
    <dgm:pt modelId="{D3108417-4398-49F0-BCBB-D9483513C10D}" type="sibTrans" cxnId="{8A2A7AE3-A1A3-4E68-A56B-0770613FE57C}">
      <dgm:prSet/>
      <dgm:spPr/>
      <dgm:t>
        <a:bodyPr/>
        <a:lstStyle/>
        <a:p>
          <a:endParaRPr lang="en-US"/>
        </a:p>
      </dgm:t>
    </dgm:pt>
    <dgm:pt modelId="{6C47E5DB-5799-4C97-B11E-A5825AC1FA8D}">
      <dgm:prSet custT="1"/>
      <dgm:spPr/>
      <dgm:t>
        <a:bodyPr/>
        <a:lstStyle/>
        <a:p>
          <a:r>
            <a:rPr lang="en-US" sz="1000" b="0" i="0" baseline="0" dirty="0"/>
            <a:t>Statistical Analysis for In-depth </a:t>
          </a:r>
          <a:r>
            <a:rPr lang="en-US" sz="1000" b="0" i="0" baseline="0" dirty="0" err="1"/>
            <a:t>Insights:Statistical</a:t>
          </a:r>
          <a:r>
            <a:rPr lang="en-US" sz="1000" b="0" i="0" baseline="0" dirty="0"/>
            <a:t> measures like mean, standard deviation, Z-score, and confidence intervals were determined</a:t>
          </a:r>
          <a:r>
            <a:rPr lang="en-US" sz="1100" b="0" i="0" baseline="0" dirty="0"/>
            <a:t>.</a:t>
          </a:r>
          <a:endParaRPr lang="en-US" sz="1100" dirty="0"/>
        </a:p>
      </dgm:t>
    </dgm:pt>
    <dgm:pt modelId="{A10AA193-A1F6-443B-BB58-45E88EC2AAD3}" type="parTrans" cxnId="{C25F6BA5-A32C-43F9-8A5E-1F23463525BD}">
      <dgm:prSet/>
      <dgm:spPr/>
      <dgm:t>
        <a:bodyPr/>
        <a:lstStyle/>
        <a:p>
          <a:endParaRPr lang="en-US"/>
        </a:p>
      </dgm:t>
    </dgm:pt>
    <dgm:pt modelId="{5C5DBFB9-9B67-4CF3-A8D2-EC822DC121AF}" type="sibTrans" cxnId="{C25F6BA5-A32C-43F9-8A5E-1F23463525BD}">
      <dgm:prSet/>
      <dgm:spPr/>
      <dgm:t>
        <a:bodyPr/>
        <a:lstStyle/>
        <a:p>
          <a:endParaRPr lang="en-US"/>
        </a:p>
      </dgm:t>
    </dgm:pt>
    <dgm:pt modelId="{9060F5F6-16CA-48C5-BBFA-CE0F992CC244}">
      <dgm:prSet custT="1"/>
      <dgm:spPr/>
      <dgm:t>
        <a:bodyPr/>
        <a:lstStyle/>
        <a:p>
          <a:r>
            <a:rPr lang="en-US" sz="1000" b="0" i="0" baseline="0" dirty="0"/>
            <a:t>Main Financial </a:t>
          </a:r>
          <a:r>
            <a:rPr lang="en-US" sz="1000" b="0" i="0" baseline="0" dirty="0" err="1"/>
            <a:t>Concepts:Financial</a:t>
          </a:r>
          <a:r>
            <a:rPr lang="en-US" sz="1000" b="0" i="0" baseline="0" dirty="0"/>
            <a:t> concepts such as return, risk, covariance, correlation, and risk-return ratios were evaluated.</a:t>
          </a:r>
          <a:endParaRPr lang="en-US" sz="1000" dirty="0"/>
        </a:p>
      </dgm:t>
    </dgm:pt>
    <dgm:pt modelId="{F03431BE-A508-4676-BCDD-2A907EF0ED20}" type="parTrans" cxnId="{A340542F-15B5-481F-8402-8EC322394EC0}">
      <dgm:prSet/>
      <dgm:spPr/>
      <dgm:t>
        <a:bodyPr/>
        <a:lstStyle/>
        <a:p>
          <a:endParaRPr lang="en-US"/>
        </a:p>
      </dgm:t>
    </dgm:pt>
    <dgm:pt modelId="{C9CA91C7-7BB9-4DCA-8916-7CCAB124AB23}" type="sibTrans" cxnId="{A340542F-15B5-481F-8402-8EC322394EC0}">
      <dgm:prSet/>
      <dgm:spPr/>
      <dgm:t>
        <a:bodyPr/>
        <a:lstStyle/>
        <a:p>
          <a:endParaRPr lang="en-US"/>
        </a:p>
      </dgm:t>
    </dgm:pt>
    <dgm:pt modelId="{546523BD-0A05-49A9-9D03-9F7F4064A598}">
      <dgm:prSet custT="1"/>
      <dgm:spPr/>
      <dgm:t>
        <a:bodyPr/>
        <a:lstStyle/>
        <a:p>
          <a:r>
            <a:rPr lang="en-US" sz="1000" b="0" i="0" baseline="0" dirty="0"/>
            <a:t>Capital Asset Pricing Model (CAPM) </a:t>
          </a:r>
          <a:r>
            <a:rPr lang="en-US" sz="1000" b="0" i="0" baseline="0" dirty="0" err="1"/>
            <a:t>Analysis:Used</a:t>
          </a:r>
          <a:r>
            <a:rPr lang="en-US" sz="1000" b="0" i="0" baseline="0" dirty="0"/>
            <a:t> CAPM to evaluate expected returns based on systematic risk, gaining insights into each company's market performance relative to overall market movements. Performance metrics calculators such as Sharpe and Treynor ratios were calculated.</a:t>
          </a:r>
          <a:endParaRPr lang="en-US" sz="1000" dirty="0"/>
        </a:p>
      </dgm:t>
    </dgm:pt>
    <dgm:pt modelId="{051C4645-0C60-4508-8630-CC7831A81374}" type="parTrans" cxnId="{FD38846C-2FE7-4F5E-BFF7-3BE46BC79D2E}">
      <dgm:prSet/>
      <dgm:spPr/>
      <dgm:t>
        <a:bodyPr/>
        <a:lstStyle/>
        <a:p>
          <a:endParaRPr lang="en-US"/>
        </a:p>
      </dgm:t>
    </dgm:pt>
    <dgm:pt modelId="{AB75D0EB-297A-4236-93F6-FD802C84C0DF}" type="sibTrans" cxnId="{FD38846C-2FE7-4F5E-BFF7-3BE46BC79D2E}">
      <dgm:prSet/>
      <dgm:spPr/>
      <dgm:t>
        <a:bodyPr/>
        <a:lstStyle/>
        <a:p>
          <a:endParaRPr lang="en-US"/>
        </a:p>
      </dgm:t>
    </dgm:pt>
    <dgm:pt modelId="{7A015F5C-77A8-4CF7-89C2-64CE8C264540}">
      <dgm:prSet custT="1"/>
      <dgm:spPr/>
      <dgm:t>
        <a:bodyPr/>
        <a:lstStyle/>
        <a:p>
          <a:r>
            <a:rPr lang="en-US" sz="1000" b="0" i="0" baseline="0" dirty="0"/>
            <a:t>Application of Modern Portfolio Theory (MPT):MPT principles guided the exploration of optimal investment strategies and portfolio construction, enhancing investment decision-making.</a:t>
          </a:r>
          <a:endParaRPr lang="en-US" sz="1000" dirty="0"/>
        </a:p>
      </dgm:t>
    </dgm:pt>
    <dgm:pt modelId="{04B388D0-B2DF-4498-A6E5-7D034B1EC97A}" type="parTrans" cxnId="{F0814814-6D52-4501-9F29-096932B36FA0}">
      <dgm:prSet/>
      <dgm:spPr/>
      <dgm:t>
        <a:bodyPr/>
        <a:lstStyle/>
        <a:p>
          <a:endParaRPr lang="en-US"/>
        </a:p>
      </dgm:t>
    </dgm:pt>
    <dgm:pt modelId="{5DBD3621-5737-4C28-97B1-D2FBCB6E7B90}" type="sibTrans" cxnId="{F0814814-6D52-4501-9F29-096932B36FA0}">
      <dgm:prSet/>
      <dgm:spPr/>
      <dgm:t>
        <a:bodyPr/>
        <a:lstStyle/>
        <a:p>
          <a:endParaRPr lang="en-US"/>
        </a:p>
      </dgm:t>
    </dgm:pt>
    <dgm:pt modelId="{53FC372D-7067-484D-A678-760F943434D4}">
      <dgm:prSet custT="1"/>
      <dgm:spPr/>
      <dgm:t>
        <a:bodyPr/>
        <a:lstStyle/>
        <a:p>
          <a:r>
            <a:rPr lang="en-US" sz="1000" b="0" i="0" baseline="0" dirty="0"/>
            <a:t>Time Series </a:t>
          </a:r>
          <a:r>
            <a:rPr lang="en-US" sz="1000" b="0" i="0" baseline="0" dirty="0" err="1"/>
            <a:t>Analysis:The</a:t>
          </a:r>
          <a:r>
            <a:rPr lang="en-US" sz="1000" b="0" i="0" baseline="0" dirty="0"/>
            <a:t> time series analysis focused on evaluating and forecasting insurance stock prices using methods like decomposition, stationarity testing, ARIMA, and Monte Carlo simulations to understand patterns and predict future trends</a:t>
          </a:r>
          <a:endParaRPr lang="en-US" sz="1000" dirty="0"/>
        </a:p>
      </dgm:t>
    </dgm:pt>
    <dgm:pt modelId="{27B775A6-9831-4F45-8271-9C3C4AF83890}" type="parTrans" cxnId="{3BEA3D18-EDCA-4BE0-BD3A-53B6D6D59ACC}">
      <dgm:prSet/>
      <dgm:spPr/>
      <dgm:t>
        <a:bodyPr/>
        <a:lstStyle/>
        <a:p>
          <a:endParaRPr lang="en-US"/>
        </a:p>
      </dgm:t>
    </dgm:pt>
    <dgm:pt modelId="{4DAFF732-BF22-47C0-A44E-006F070435F9}" type="sibTrans" cxnId="{3BEA3D18-EDCA-4BE0-BD3A-53B6D6D59ACC}">
      <dgm:prSet/>
      <dgm:spPr/>
      <dgm:t>
        <a:bodyPr/>
        <a:lstStyle/>
        <a:p>
          <a:endParaRPr lang="en-US"/>
        </a:p>
      </dgm:t>
    </dgm:pt>
    <dgm:pt modelId="{32B52E29-5234-4F1E-936D-38143212FD22}" type="pres">
      <dgm:prSet presAssocID="{8F28EDC1-78A0-4D0F-B04A-5F43FF90AA33}" presName="root" presStyleCnt="0">
        <dgm:presLayoutVars>
          <dgm:dir/>
          <dgm:resizeHandles val="exact"/>
        </dgm:presLayoutVars>
      </dgm:prSet>
      <dgm:spPr/>
    </dgm:pt>
    <dgm:pt modelId="{996C19F2-76C2-41C3-83DB-2CFE62E0D82E}" type="pres">
      <dgm:prSet presAssocID="{09D2CF2D-7813-4F5D-B313-21A3703C96DA}" presName="compNode" presStyleCnt="0"/>
      <dgm:spPr/>
    </dgm:pt>
    <dgm:pt modelId="{0EAD3E95-13A6-4770-B3FB-524FD1BF0919}" type="pres">
      <dgm:prSet presAssocID="{09D2CF2D-7813-4F5D-B313-21A3703C96D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BC80951F-AF3C-43D4-B66E-1F79446EAEEF}" type="pres">
      <dgm:prSet presAssocID="{09D2CF2D-7813-4F5D-B313-21A3703C96DA}" presName="spaceRect" presStyleCnt="0"/>
      <dgm:spPr/>
    </dgm:pt>
    <dgm:pt modelId="{BB819587-57C0-43C3-B2DC-CBC9068D0E67}" type="pres">
      <dgm:prSet presAssocID="{09D2CF2D-7813-4F5D-B313-21A3703C96DA}" presName="textRect" presStyleLbl="revTx" presStyleIdx="0" presStyleCnt="8">
        <dgm:presLayoutVars>
          <dgm:chMax val="1"/>
          <dgm:chPref val="1"/>
        </dgm:presLayoutVars>
      </dgm:prSet>
      <dgm:spPr/>
    </dgm:pt>
    <dgm:pt modelId="{C4951CC0-E091-4E29-9120-FF56032A40D6}" type="pres">
      <dgm:prSet presAssocID="{427A77A3-99E3-4A28-BEF7-AE282BF2D6CD}" presName="sibTrans" presStyleCnt="0"/>
      <dgm:spPr/>
    </dgm:pt>
    <dgm:pt modelId="{3905A8F3-819E-4C1A-977A-0DAB72BEE10A}" type="pres">
      <dgm:prSet presAssocID="{342056A2-24A2-48AF-A4B7-290A61C415B9}" presName="compNode" presStyleCnt="0"/>
      <dgm:spPr/>
    </dgm:pt>
    <dgm:pt modelId="{2EA83D13-E0D4-4B2A-B09A-49F7A75BD2A1}" type="pres">
      <dgm:prSet presAssocID="{342056A2-24A2-48AF-A4B7-290A61C415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484DF47-8094-4596-9ACE-39B98FDC62D6}" type="pres">
      <dgm:prSet presAssocID="{342056A2-24A2-48AF-A4B7-290A61C415B9}" presName="spaceRect" presStyleCnt="0"/>
      <dgm:spPr/>
    </dgm:pt>
    <dgm:pt modelId="{FEDA5DED-8668-41AC-8458-1DE4F4236F2D}" type="pres">
      <dgm:prSet presAssocID="{342056A2-24A2-48AF-A4B7-290A61C415B9}" presName="textRect" presStyleLbl="revTx" presStyleIdx="1" presStyleCnt="8">
        <dgm:presLayoutVars>
          <dgm:chMax val="1"/>
          <dgm:chPref val="1"/>
        </dgm:presLayoutVars>
      </dgm:prSet>
      <dgm:spPr/>
    </dgm:pt>
    <dgm:pt modelId="{B1E71129-3F48-49FE-9895-F7472CE4617B}" type="pres">
      <dgm:prSet presAssocID="{49821E63-1738-40C8-A0D2-B27214D5DDD3}" presName="sibTrans" presStyleCnt="0"/>
      <dgm:spPr/>
    </dgm:pt>
    <dgm:pt modelId="{E68F4A2F-1098-45CB-85F2-866E5465188A}" type="pres">
      <dgm:prSet presAssocID="{E95C9E89-66AA-4A98-BE4D-727239B93771}" presName="compNode" presStyleCnt="0"/>
      <dgm:spPr/>
    </dgm:pt>
    <dgm:pt modelId="{04024F3C-F1FA-4ED4-A025-90C0E07C753C}" type="pres">
      <dgm:prSet presAssocID="{E95C9E89-66AA-4A98-BE4D-727239B9377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Bar Chart"/>
        </a:ext>
      </dgm:extLst>
    </dgm:pt>
    <dgm:pt modelId="{3BC70891-BD72-49F6-8D65-63411EC362EC}" type="pres">
      <dgm:prSet presAssocID="{E95C9E89-66AA-4A98-BE4D-727239B93771}" presName="spaceRect" presStyleCnt="0"/>
      <dgm:spPr/>
    </dgm:pt>
    <dgm:pt modelId="{D9A81D51-BB0A-4FE4-B858-18C485670D01}" type="pres">
      <dgm:prSet presAssocID="{E95C9E89-66AA-4A98-BE4D-727239B93771}" presName="textRect" presStyleLbl="revTx" presStyleIdx="2" presStyleCnt="8">
        <dgm:presLayoutVars>
          <dgm:chMax val="1"/>
          <dgm:chPref val="1"/>
        </dgm:presLayoutVars>
      </dgm:prSet>
      <dgm:spPr/>
    </dgm:pt>
    <dgm:pt modelId="{65CACADE-007A-4478-B3A1-92E59EA0ED89}" type="pres">
      <dgm:prSet presAssocID="{D3108417-4398-49F0-BCBB-D9483513C10D}" presName="sibTrans" presStyleCnt="0"/>
      <dgm:spPr/>
    </dgm:pt>
    <dgm:pt modelId="{9FA5ACD5-DFDC-497E-9436-30C1F838BD8E}" type="pres">
      <dgm:prSet presAssocID="{6C47E5DB-5799-4C97-B11E-A5825AC1FA8D}" presName="compNode" presStyleCnt="0"/>
      <dgm:spPr/>
    </dgm:pt>
    <dgm:pt modelId="{719D03C2-221A-469E-B8CA-EE810578098B}" type="pres">
      <dgm:prSet presAssocID="{6C47E5DB-5799-4C97-B11E-A5825AC1FA8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2ECFFE63-289A-4E9C-8CA3-B3F2A9A4C581}" type="pres">
      <dgm:prSet presAssocID="{6C47E5DB-5799-4C97-B11E-A5825AC1FA8D}" presName="spaceRect" presStyleCnt="0"/>
      <dgm:spPr/>
    </dgm:pt>
    <dgm:pt modelId="{0F283947-FA2B-4C8A-B9BD-E129E0E2ED2D}" type="pres">
      <dgm:prSet presAssocID="{6C47E5DB-5799-4C97-B11E-A5825AC1FA8D}" presName="textRect" presStyleLbl="revTx" presStyleIdx="3" presStyleCnt="8">
        <dgm:presLayoutVars>
          <dgm:chMax val="1"/>
          <dgm:chPref val="1"/>
        </dgm:presLayoutVars>
      </dgm:prSet>
      <dgm:spPr/>
    </dgm:pt>
    <dgm:pt modelId="{C1CAA67A-0862-4557-87DD-178BDB69DBF6}" type="pres">
      <dgm:prSet presAssocID="{5C5DBFB9-9B67-4CF3-A8D2-EC822DC121AF}" presName="sibTrans" presStyleCnt="0"/>
      <dgm:spPr/>
    </dgm:pt>
    <dgm:pt modelId="{841859EA-2B32-4DAB-8208-33357CDA17FA}" type="pres">
      <dgm:prSet presAssocID="{9060F5F6-16CA-48C5-BBFA-CE0F992CC244}" presName="compNode" presStyleCnt="0"/>
      <dgm:spPr/>
    </dgm:pt>
    <dgm:pt modelId="{841D3FD2-91D8-41C1-B6BF-F2165F313896}" type="pres">
      <dgm:prSet presAssocID="{9060F5F6-16CA-48C5-BBFA-CE0F992CC244}"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wnward trend"/>
        </a:ext>
      </dgm:extLst>
    </dgm:pt>
    <dgm:pt modelId="{0BBE2C40-A643-40C4-AF81-71333F9ACCFD}" type="pres">
      <dgm:prSet presAssocID="{9060F5F6-16CA-48C5-BBFA-CE0F992CC244}" presName="spaceRect" presStyleCnt="0"/>
      <dgm:spPr/>
    </dgm:pt>
    <dgm:pt modelId="{D7515DA1-040C-48F2-A2E2-14CDBC2B3542}" type="pres">
      <dgm:prSet presAssocID="{9060F5F6-16CA-48C5-BBFA-CE0F992CC244}" presName="textRect" presStyleLbl="revTx" presStyleIdx="4" presStyleCnt="8">
        <dgm:presLayoutVars>
          <dgm:chMax val="1"/>
          <dgm:chPref val="1"/>
        </dgm:presLayoutVars>
      </dgm:prSet>
      <dgm:spPr/>
    </dgm:pt>
    <dgm:pt modelId="{D984FBB2-97E1-4690-8210-AF067C8D83E1}" type="pres">
      <dgm:prSet presAssocID="{C9CA91C7-7BB9-4DCA-8916-7CCAB124AB23}" presName="sibTrans" presStyleCnt="0"/>
      <dgm:spPr/>
    </dgm:pt>
    <dgm:pt modelId="{66E0044E-91C4-4DA4-8B6F-20B90671AFF1}" type="pres">
      <dgm:prSet presAssocID="{546523BD-0A05-49A9-9D03-9F7F4064A598}" presName="compNode" presStyleCnt="0"/>
      <dgm:spPr/>
    </dgm:pt>
    <dgm:pt modelId="{3E1E7CA7-44D9-49B4-AA49-A12819C23112}" type="pres">
      <dgm:prSet presAssocID="{546523BD-0A05-49A9-9D03-9F7F4064A598}"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ce"/>
        </a:ext>
      </dgm:extLst>
    </dgm:pt>
    <dgm:pt modelId="{F9D913C8-C83A-4C66-A21A-5E4A4C605001}" type="pres">
      <dgm:prSet presAssocID="{546523BD-0A05-49A9-9D03-9F7F4064A598}" presName="spaceRect" presStyleCnt="0"/>
      <dgm:spPr/>
    </dgm:pt>
    <dgm:pt modelId="{F43EF60E-9396-4AC4-A2CA-A7CA1A01E0E0}" type="pres">
      <dgm:prSet presAssocID="{546523BD-0A05-49A9-9D03-9F7F4064A598}" presName="textRect" presStyleLbl="revTx" presStyleIdx="5" presStyleCnt="8">
        <dgm:presLayoutVars>
          <dgm:chMax val="1"/>
          <dgm:chPref val="1"/>
        </dgm:presLayoutVars>
      </dgm:prSet>
      <dgm:spPr/>
    </dgm:pt>
    <dgm:pt modelId="{9E87BB30-56B1-4E02-B954-2783889E8840}" type="pres">
      <dgm:prSet presAssocID="{AB75D0EB-297A-4236-93F6-FD802C84C0DF}" presName="sibTrans" presStyleCnt="0"/>
      <dgm:spPr/>
    </dgm:pt>
    <dgm:pt modelId="{9707DD9C-09D4-4044-A2E1-96A7CCEA4C2F}" type="pres">
      <dgm:prSet presAssocID="{7A015F5C-77A8-4CF7-89C2-64CE8C264540}" presName="compNode" presStyleCnt="0"/>
      <dgm:spPr/>
    </dgm:pt>
    <dgm:pt modelId="{23994A1B-3094-4F96-B687-9D6B55A7653C}" type="pres">
      <dgm:prSet presAssocID="{7A015F5C-77A8-4CF7-89C2-64CE8C26454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rane"/>
        </a:ext>
      </dgm:extLst>
    </dgm:pt>
    <dgm:pt modelId="{892F0417-739E-4371-8738-31A68A1C5E60}" type="pres">
      <dgm:prSet presAssocID="{7A015F5C-77A8-4CF7-89C2-64CE8C264540}" presName="spaceRect" presStyleCnt="0"/>
      <dgm:spPr/>
    </dgm:pt>
    <dgm:pt modelId="{195EF59D-4DBB-478F-8A69-40BBC8621641}" type="pres">
      <dgm:prSet presAssocID="{7A015F5C-77A8-4CF7-89C2-64CE8C264540}" presName="textRect" presStyleLbl="revTx" presStyleIdx="6" presStyleCnt="8">
        <dgm:presLayoutVars>
          <dgm:chMax val="1"/>
          <dgm:chPref val="1"/>
        </dgm:presLayoutVars>
      </dgm:prSet>
      <dgm:spPr/>
    </dgm:pt>
    <dgm:pt modelId="{31C2C08B-9B53-41B5-994E-D33C3A12165F}" type="pres">
      <dgm:prSet presAssocID="{5DBD3621-5737-4C28-97B1-D2FBCB6E7B90}" presName="sibTrans" presStyleCnt="0"/>
      <dgm:spPr/>
    </dgm:pt>
    <dgm:pt modelId="{B74E8457-FEC5-441C-89AE-3EAFE9BE8046}" type="pres">
      <dgm:prSet presAssocID="{53FC372D-7067-484D-A678-760F943434D4}" presName="compNode" presStyleCnt="0"/>
      <dgm:spPr/>
    </dgm:pt>
    <dgm:pt modelId="{624A9595-792C-4917-8F70-A3DEB127454A}" type="pres">
      <dgm:prSet presAssocID="{53FC372D-7067-484D-A678-760F943434D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Research"/>
        </a:ext>
      </dgm:extLst>
    </dgm:pt>
    <dgm:pt modelId="{1290A714-61D3-4355-A14C-D792746986C7}" type="pres">
      <dgm:prSet presAssocID="{53FC372D-7067-484D-A678-760F943434D4}" presName="spaceRect" presStyleCnt="0"/>
      <dgm:spPr/>
    </dgm:pt>
    <dgm:pt modelId="{05DA10C5-0614-4907-A512-39471CDA1462}" type="pres">
      <dgm:prSet presAssocID="{53FC372D-7067-484D-A678-760F943434D4}" presName="textRect" presStyleLbl="revTx" presStyleIdx="7" presStyleCnt="8">
        <dgm:presLayoutVars>
          <dgm:chMax val="1"/>
          <dgm:chPref val="1"/>
        </dgm:presLayoutVars>
      </dgm:prSet>
      <dgm:spPr/>
    </dgm:pt>
  </dgm:ptLst>
  <dgm:cxnLst>
    <dgm:cxn modelId="{620B720D-E12E-49EF-A82D-B34F286A7D97}" type="presOf" srcId="{7A015F5C-77A8-4CF7-89C2-64CE8C264540}" destId="{195EF59D-4DBB-478F-8A69-40BBC8621641}" srcOrd="0" destOrd="0" presId="urn:microsoft.com/office/officeart/2018/2/layout/IconLabelList"/>
    <dgm:cxn modelId="{F0814814-6D52-4501-9F29-096932B36FA0}" srcId="{8F28EDC1-78A0-4D0F-B04A-5F43FF90AA33}" destId="{7A015F5C-77A8-4CF7-89C2-64CE8C264540}" srcOrd="6" destOrd="0" parTransId="{04B388D0-B2DF-4498-A6E5-7D034B1EC97A}" sibTransId="{5DBD3621-5737-4C28-97B1-D2FBCB6E7B90}"/>
    <dgm:cxn modelId="{659CE515-5608-42C1-922D-6C155A97D7D2}" type="presOf" srcId="{546523BD-0A05-49A9-9D03-9F7F4064A598}" destId="{F43EF60E-9396-4AC4-A2CA-A7CA1A01E0E0}" srcOrd="0" destOrd="0" presId="urn:microsoft.com/office/officeart/2018/2/layout/IconLabelList"/>
    <dgm:cxn modelId="{3BEA3D18-EDCA-4BE0-BD3A-53B6D6D59ACC}" srcId="{8F28EDC1-78A0-4D0F-B04A-5F43FF90AA33}" destId="{53FC372D-7067-484D-A678-760F943434D4}" srcOrd="7" destOrd="0" parTransId="{27B775A6-9831-4F45-8271-9C3C4AF83890}" sibTransId="{4DAFF732-BF22-47C0-A44E-006F070435F9}"/>
    <dgm:cxn modelId="{4D555424-D582-4557-931F-9335DA7E177B}" type="presOf" srcId="{6C47E5DB-5799-4C97-B11E-A5825AC1FA8D}" destId="{0F283947-FA2B-4C8A-B9BD-E129E0E2ED2D}" srcOrd="0" destOrd="0" presId="urn:microsoft.com/office/officeart/2018/2/layout/IconLabelList"/>
    <dgm:cxn modelId="{494DE02A-A048-46CE-883C-C0F9F8724B0A}" type="presOf" srcId="{E95C9E89-66AA-4A98-BE4D-727239B93771}" destId="{D9A81D51-BB0A-4FE4-B858-18C485670D01}" srcOrd="0" destOrd="0" presId="urn:microsoft.com/office/officeart/2018/2/layout/IconLabelList"/>
    <dgm:cxn modelId="{A340542F-15B5-481F-8402-8EC322394EC0}" srcId="{8F28EDC1-78A0-4D0F-B04A-5F43FF90AA33}" destId="{9060F5F6-16CA-48C5-BBFA-CE0F992CC244}" srcOrd="4" destOrd="0" parTransId="{F03431BE-A508-4676-BCDD-2A907EF0ED20}" sibTransId="{C9CA91C7-7BB9-4DCA-8916-7CCAB124AB23}"/>
    <dgm:cxn modelId="{1CED2E69-C17A-4444-BEE3-D3C700B259C4}" type="presOf" srcId="{53FC372D-7067-484D-A678-760F943434D4}" destId="{05DA10C5-0614-4907-A512-39471CDA1462}" srcOrd="0" destOrd="0" presId="urn:microsoft.com/office/officeart/2018/2/layout/IconLabelList"/>
    <dgm:cxn modelId="{FD38846C-2FE7-4F5E-BFF7-3BE46BC79D2E}" srcId="{8F28EDC1-78A0-4D0F-B04A-5F43FF90AA33}" destId="{546523BD-0A05-49A9-9D03-9F7F4064A598}" srcOrd="5" destOrd="0" parTransId="{051C4645-0C60-4508-8630-CC7831A81374}" sibTransId="{AB75D0EB-297A-4236-93F6-FD802C84C0DF}"/>
    <dgm:cxn modelId="{51849785-7260-441F-BF65-006D5456CDC5}" srcId="{8F28EDC1-78A0-4D0F-B04A-5F43FF90AA33}" destId="{342056A2-24A2-48AF-A4B7-290A61C415B9}" srcOrd="1" destOrd="0" parTransId="{F33C011E-DDFE-424D-8AD0-445207446A4B}" sibTransId="{49821E63-1738-40C8-A0D2-B27214D5DDD3}"/>
    <dgm:cxn modelId="{C3050B8E-E1E7-4AB2-B077-01381959B199}" type="presOf" srcId="{9060F5F6-16CA-48C5-BBFA-CE0F992CC244}" destId="{D7515DA1-040C-48F2-A2E2-14CDBC2B3542}" srcOrd="0" destOrd="0" presId="urn:microsoft.com/office/officeart/2018/2/layout/IconLabelList"/>
    <dgm:cxn modelId="{396A478E-4AAB-4EC9-9543-CA3C2125D701}" srcId="{8F28EDC1-78A0-4D0F-B04A-5F43FF90AA33}" destId="{09D2CF2D-7813-4F5D-B313-21A3703C96DA}" srcOrd="0" destOrd="0" parTransId="{F628AADB-3AA6-4F03-8CDB-25561E587965}" sibTransId="{427A77A3-99E3-4A28-BEF7-AE282BF2D6CD}"/>
    <dgm:cxn modelId="{C25F6BA5-A32C-43F9-8A5E-1F23463525BD}" srcId="{8F28EDC1-78A0-4D0F-B04A-5F43FF90AA33}" destId="{6C47E5DB-5799-4C97-B11E-A5825AC1FA8D}" srcOrd="3" destOrd="0" parTransId="{A10AA193-A1F6-443B-BB58-45E88EC2AAD3}" sibTransId="{5C5DBFB9-9B67-4CF3-A8D2-EC822DC121AF}"/>
    <dgm:cxn modelId="{39F9C1BF-14E7-452B-BEE9-EAEE9A84D6C9}" type="presOf" srcId="{09D2CF2D-7813-4F5D-B313-21A3703C96DA}" destId="{BB819587-57C0-43C3-B2DC-CBC9068D0E67}" srcOrd="0" destOrd="0" presId="urn:microsoft.com/office/officeart/2018/2/layout/IconLabelList"/>
    <dgm:cxn modelId="{BD6DAEC7-AEF8-4CAC-B488-3FD5AE4DB68A}" type="presOf" srcId="{8F28EDC1-78A0-4D0F-B04A-5F43FF90AA33}" destId="{32B52E29-5234-4F1E-936D-38143212FD22}" srcOrd="0" destOrd="0" presId="urn:microsoft.com/office/officeart/2018/2/layout/IconLabelList"/>
    <dgm:cxn modelId="{8A2A7AE3-A1A3-4E68-A56B-0770613FE57C}" srcId="{8F28EDC1-78A0-4D0F-B04A-5F43FF90AA33}" destId="{E95C9E89-66AA-4A98-BE4D-727239B93771}" srcOrd="2" destOrd="0" parTransId="{6FAE2FDE-F5E4-4717-A8A3-27CB3D2319CA}" sibTransId="{D3108417-4398-49F0-BCBB-D9483513C10D}"/>
    <dgm:cxn modelId="{392CE2FD-FB9F-4468-8627-B7F84FCAC0A7}" type="presOf" srcId="{342056A2-24A2-48AF-A4B7-290A61C415B9}" destId="{FEDA5DED-8668-41AC-8458-1DE4F4236F2D}" srcOrd="0" destOrd="0" presId="urn:microsoft.com/office/officeart/2018/2/layout/IconLabelList"/>
    <dgm:cxn modelId="{9F1CE9D3-1339-42DF-B855-4A3273A27814}" type="presParOf" srcId="{32B52E29-5234-4F1E-936D-38143212FD22}" destId="{996C19F2-76C2-41C3-83DB-2CFE62E0D82E}" srcOrd="0" destOrd="0" presId="urn:microsoft.com/office/officeart/2018/2/layout/IconLabelList"/>
    <dgm:cxn modelId="{CEF57EAC-032C-49BE-BD29-8D4B01028893}" type="presParOf" srcId="{996C19F2-76C2-41C3-83DB-2CFE62E0D82E}" destId="{0EAD3E95-13A6-4770-B3FB-524FD1BF0919}" srcOrd="0" destOrd="0" presId="urn:microsoft.com/office/officeart/2018/2/layout/IconLabelList"/>
    <dgm:cxn modelId="{CE95BF5C-8700-4500-8199-23556EB6CD8D}" type="presParOf" srcId="{996C19F2-76C2-41C3-83DB-2CFE62E0D82E}" destId="{BC80951F-AF3C-43D4-B66E-1F79446EAEEF}" srcOrd="1" destOrd="0" presId="urn:microsoft.com/office/officeart/2018/2/layout/IconLabelList"/>
    <dgm:cxn modelId="{C2D8E620-B107-41E9-92F1-FF858ACEE7EE}" type="presParOf" srcId="{996C19F2-76C2-41C3-83DB-2CFE62E0D82E}" destId="{BB819587-57C0-43C3-B2DC-CBC9068D0E67}" srcOrd="2" destOrd="0" presId="urn:microsoft.com/office/officeart/2018/2/layout/IconLabelList"/>
    <dgm:cxn modelId="{7D007D44-9DF7-4573-8D9B-1847BB299D88}" type="presParOf" srcId="{32B52E29-5234-4F1E-936D-38143212FD22}" destId="{C4951CC0-E091-4E29-9120-FF56032A40D6}" srcOrd="1" destOrd="0" presId="urn:microsoft.com/office/officeart/2018/2/layout/IconLabelList"/>
    <dgm:cxn modelId="{E262B0AA-B823-4F90-81E7-05C3A01BDD84}" type="presParOf" srcId="{32B52E29-5234-4F1E-936D-38143212FD22}" destId="{3905A8F3-819E-4C1A-977A-0DAB72BEE10A}" srcOrd="2" destOrd="0" presId="urn:microsoft.com/office/officeart/2018/2/layout/IconLabelList"/>
    <dgm:cxn modelId="{23653D3A-E365-4A85-A6FC-67F9469DFF7A}" type="presParOf" srcId="{3905A8F3-819E-4C1A-977A-0DAB72BEE10A}" destId="{2EA83D13-E0D4-4B2A-B09A-49F7A75BD2A1}" srcOrd="0" destOrd="0" presId="urn:microsoft.com/office/officeart/2018/2/layout/IconLabelList"/>
    <dgm:cxn modelId="{54302DEC-322C-4814-959F-6091A6D9CC41}" type="presParOf" srcId="{3905A8F3-819E-4C1A-977A-0DAB72BEE10A}" destId="{6484DF47-8094-4596-9ACE-39B98FDC62D6}" srcOrd="1" destOrd="0" presId="urn:microsoft.com/office/officeart/2018/2/layout/IconLabelList"/>
    <dgm:cxn modelId="{8DFE0473-5140-4F4E-AA93-A484E229BC2B}" type="presParOf" srcId="{3905A8F3-819E-4C1A-977A-0DAB72BEE10A}" destId="{FEDA5DED-8668-41AC-8458-1DE4F4236F2D}" srcOrd="2" destOrd="0" presId="urn:microsoft.com/office/officeart/2018/2/layout/IconLabelList"/>
    <dgm:cxn modelId="{5CA17FFA-2215-494A-BC02-2A7E17C349AE}" type="presParOf" srcId="{32B52E29-5234-4F1E-936D-38143212FD22}" destId="{B1E71129-3F48-49FE-9895-F7472CE4617B}" srcOrd="3" destOrd="0" presId="urn:microsoft.com/office/officeart/2018/2/layout/IconLabelList"/>
    <dgm:cxn modelId="{B62DF8D2-6B41-4EB8-B0F0-324C897B4010}" type="presParOf" srcId="{32B52E29-5234-4F1E-936D-38143212FD22}" destId="{E68F4A2F-1098-45CB-85F2-866E5465188A}" srcOrd="4" destOrd="0" presId="urn:microsoft.com/office/officeart/2018/2/layout/IconLabelList"/>
    <dgm:cxn modelId="{53F9819F-D214-4F0B-A55B-9F32E17173E3}" type="presParOf" srcId="{E68F4A2F-1098-45CB-85F2-866E5465188A}" destId="{04024F3C-F1FA-4ED4-A025-90C0E07C753C}" srcOrd="0" destOrd="0" presId="urn:microsoft.com/office/officeart/2018/2/layout/IconLabelList"/>
    <dgm:cxn modelId="{BF1A4288-91E1-4FE6-B44B-65ACA4A70B77}" type="presParOf" srcId="{E68F4A2F-1098-45CB-85F2-866E5465188A}" destId="{3BC70891-BD72-49F6-8D65-63411EC362EC}" srcOrd="1" destOrd="0" presId="urn:microsoft.com/office/officeart/2018/2/layout/IconLabelList"/>
    <dgm:cxn modelId="{D31A230A-C348-48DE-AD85-FED215B29DA1}" type="presParOf" srcId="{E68F4A2F-1098-45CB-85F2-866E5465188A}" destId="{D9A81D51-BB0A-4FE4-B858-18C485670D01}" srcOrd="2" destOrd="0" presId="urn:microsoft.com/office/officeart/2018/2/layout/IconLabelList"/>
    <dgm:cxn modelId="{D44BE99C-1F09-499D-8E40-83F6B2FCE018}" type="presParOf" srcId="{32B52E29-5234-4F1E-936D-38143212FD22}" destId="{65CACADE-007A-4478-B3A1-92E59EA0ED89}" srcOrd="5" destOrd="0" presId="urn:microsoft.com/office/officeart/2018/2/layout/IconLabelList"/>
    <dgm:cxn modelId="{5DB4DE1D-748A-409A-B1CB-4A81794FC102}" type="presParOf" srcId="{32B52E29-5234-4F1E-936D-38143212FD22}" destId="{9FA5ACD5-DFDC-497E-9436-30C1F838BD8E}" srcOrd="6" destOrd="0" presId="urn:microsoft.com/office/officeart/2018/2/layout/IconLabelList"/>
    <dgm:cxn modelId="{4CCA4CAD-B834-43D9-910D-5B8A5D4CCB31}" type="presParOf" srcId="{9FA5ACD5-DFDC-497E-9436-30C1F838BD8E}" destId="{719D03C2-221A-469E-B8CA-EE810578098B}" srcOrd="0" destOrd="0" presId="urn:microsoft.com/office/officeart/2018/2/layout/IconLabelList"/>
    <dgm:cxn modelId="{C4F2D3A2-A145-4B8F-B989-25EE9625A803}" type="presParOf" srcId="{9FA5ACD5-DFDC-497E-9436-30C1F838BD8E}" destId="{2ECFFE63-289A-4E9C-8CA3-B3F2A9A4C581}" srcOrd="1" destOrd="0" presId="urn:microsoft.com/office/officeart/2018/2/layout/IconLabelList"/>
    <dgm:cxn modelId="{8737391F-8EAE-41B4-903F-D0225F70CA4D}" type="presParOf" srcId="{9FA5ACD5-DFDC-497E-9436-30C1F838BD8E}" destId="{0F283947-FA2B-4C8A-B9BD-E129E0E2ED2D}" srcOrd="2" destOrd="0" presId="urn:microsoft.com/office/officeart/2018/2/layout/IconLabelList"/>
    <dgm:cxn modelId="{21F3B12F-E766-454D-A6F9-D334B1F9D7CC}" type="presParOf" srcId="{32B52E29-5234-4F1E-936D-38143212FD22}" destId="{C1CAA67A-0862-4557-87DD-178BDB69DBF6}" srcOrd="7" destOrd="0" presId="urn:microsoft.com/office/officeart/2018/2/layout/IconLabelList"/>
    <dgm:cxn modelId="{D4B5A01B-2C01-45BA-BE85-78D0F4F2A4C1}" type="presParOf" srcId="{32B52E29-5234-4F1E-936D-38143212FD22}" destId="{841859EA-2B32-4DAB-8208-33357CDA17FA}" srcOrd="8" destOrd="0" presId="urn:microsoft.com/office/officeart/2018/2/layout/IconLabelList"/>
    <dgm:cxn modelId="{3598F7FA-A4E5-4264-9E9B-A32D6AF7350D}" type="presParOf" srcId="{841859EA-2B32-4DAB-8208-33357CDA17FA}" destId="{841D3FD2-91D8-41C1-B6BF-F2165F313896}" srcOrd="0" destOrd="0" presId="urn:microsoft.com/office/officeart/2018/2/layout/IconLabelList"/>
    <dgm:cxn modelId="{9B31D436-5B16-4257-96BA-2861044B700A}" type="presParOf" srcId="{841859EA-2B32-4DAB-8208-33357CDA17FA}" destId="{0BBE2C40-A643-40C4-AF81-71333F9ACCFD}" srcOrd="1" destOrd="0" presId="urn:microsoft.com/office/officeart/2018/2/layout/IconLabelList"/>
    <dgm:cxn modelId="{3F46124E-C3E9-4542-9976-DEC8726A2925}" type="presParOf" srcId="{841859EA-2B32-4DAB-8208-33357CDA17FA}" destId="{D7515DA1-040C-48F2-A2E2-14CDBC2B3542}" srcOrd="2" destOrd="0" presId="urn:microsoft.com/office/officeart/2018/2/layout/IconLabelList"/>
    <dgm:cxn modelId="{FC36042E-3940-4795-9101-DCF522E2B0D7}" type="presParOf" srcId="{32B52E29-5234-4F1E-936D-38143212FD22}" destId="{D984FBB2-97E1-4690-8210-AF067C8D83E1}" srcOrd="9" destOrd="0" presId="urn:microsoft.com/office/officeart/2018/2/layout/IconLabelList"/>
    <dgm:cxn modelId="{9AA6939C-D902-4A33-8C65-909C70871CDC}" type="presParOf" srcId="{32B52E29-5234-4F1E-936D-38143212FD22}" destId="{66E0044E-91C4-4DA4-8B6F-20B90671AFF1}" srcOrd="10" destOrd="0" presId="urn:microsoft.com/office/officeart/2018/2/layout/IconLabelList"/>
    <dgm:cxn modelId="{EFAF9B14-3D48-48E0-B782-6B5D937FE22D}" type="presParOf" srcId="{66E0044E-91C4-4DA4-8B6F-20B90671AFF1}" destId="{3E1E7CA7-44D9-49B4-AA49-A12819C23112}" srcOrd="0" destOrd="0" presId="urn:microsoft.com/office/officeart/2018/2/layout/IconLabelList"/>
    <dgm:cxn modelId="{C57132F5-D586-44F6-8556-722B086B0417}" type="presParOf" srcId="{66E0044E-91C4-4DA4-8B6F-20B90671AFF1}" destId="{F9D913C8-C83A-4C66-A21A-5E4A4C605001}" srcOrd="1" destOrd="0" presId="urn:microsoft.com/office/officeart/2018/2/layout/IconLabelList"/>
    <dgm:cxn modelId="{6DF5D8B3-6DB3-4F94-AFFC-84413038897F}" type="presParOf" srcId="{66E0044E-91C4-4DA4-8B6F-20B90671AFF1}" destId="{F43EF60E-9396-4AC4-A2CA-A7CA1A01E0E0}" srcOrd="2" destOrd="0" presId="urn:microsoft.com/office/officeart/2018/2/layout/IconLabelList"/>
    <dgm:cxn modelId="{0D237A03-785C-487B-995B-6C13D601194D}" type="presParOf" srcId="{32B52E29-5234-4F1E-936D-38143212FD22}" destId="{9E87BB30-56B1-4E02-B954-2783889E8840}" srcOrd="11" destOrd="0" presId="urn:microsoft.com/office/officeart/2018/2/layout/IconLabelList"/>
    <dgm:cxn modelId="{39201151-F9B8-40EC-AA91-252041992A6D}" type="presParOf" srcId="{32B52E29-5234-4F1E-936D-38143212FD22}" destId="{9707DD9C-09D4-4044-A2E1-96A7CCEA4C2F}" srcOrd="12" destOrd="0" presId="urn:microsoft.com/office/officeart/2018/2/layout/IconLabelList"/>
    <dgm:cxn modelId="{8674EBE9-7917-4D78-B131-29216DFA9457}" type="presParOf" srcId="{9707DD9C-09D4-4044-A2E1-96A7CCEA4C2F}" destId="{23994A1B-3094-4F96-B687-9D6B55A7653C}" srcOrd="0" destOrd="0" presId="urn:microsoft.com/office/officeart/2018/2/layout/IconLabelList"/>
    <dgm:cxn modelId="{9C70EE27-6AF3-4A12-B7B4-C220E2A792E6}" type="presParOf" srcId="{9707DD9C-09D4-4044-A2E1-96A7CCEA4C2F}" destId="{892F0417-739E-4371-8738-31A68A1C5E60}" srcOrd="1" destOrd="0" presId="urn:microsoft.com/office/officeart/2018/2/layout/IconLabelList"/>
    <dgm:cxn modelId="{0EE6AB6F-D2D2-4F5F-A210-2268C6B85A6F}" type="presParOf" srcId="{9707DD9C-09D4-4044-A2E1-96A7CCEA4C2F}" destId="{195EF59D-4DBB-478F-8A69-40BBC8621641}" srcOrd="2" destOrd="0" presId="urn:microsoft.com/office/officeart/2018/2/layout/IconLabelList"/>
    <dgm:cxn modelId="{58CEE439-DED4-4CBE-BD7C-BA1FB0ACA162}" type="presParOf" srcId="{32B52E29-5234-4F1E-936D-38143212FD22}" destId="{31C2C08B-9B53-41B5-994E-D33C3A12165F}" srcOrd="13" destOrd="0" presId="urn:microsoft.com/office/officeart/2018/2/layout/IconLabelList"/>
    <dgm:cxn modelId="{CDD77C97-B7EB-400F-BE00-5A4CB1F3241A}" type="presParOf" srcId="{32B52E29-5234-4F1E-936D-38143212FD22}" destId="{B74E8457-FEC5-441C-89AE-3EAFE9BE8046}" srcOrd="14" destOrd="0" presId="urn:microsoft.com/office/officeart/2018/2/layout/IconLabelList"/>
    <dgm:cxn modelId="{C6DB7A01-08D3-4316-8D52-A92E4DA23858}" type="presParOf" srcId="{B74E8457-FEC5-441C-89AE-3EAFE9BE8046}" destId="{624A9595-792C-4917-8F70-A3DEB127454A}" srcOrd="0" destOrd="0" presId="urn:microsoft.com/office/officeart/2018/2/layout/IconLabelList"/>
    <dgm:cxn modelId="{A5F751B9-554F-462C-9812-BE71F8A0B921}" type="presParOf" srcId="{B74E8457-FEC5-441C-89AE-3EAFE9BE8046}" destId="{1290A714-61D3-4355-A14C-D792746986C7}" srcOrd="1" destOrd="0" presId="urn:microsoft.com/office/officeart/2018/2/layout/IconLabelList"/>
    <dgm:cxn modelId="{269E0D25-1EF1-4DCE-BA92-57E46A8D2DDC}" type="presParOf" srcId="{B74E8457-FEC5-441C-89AE-3EAFE9BE8046}" destId="{05DA10C5-0614-4907-A512-39471CDA146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48D74C-C58C-40A7-92F5-E8A9FA381F1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08FB0D62-0782-433F-8B90-2D19B96A559F}">
      <dgm:prSet custT="1"/>
      <dgm:spPr/>
      <dgm:t>
        <a:bodyPr/>
        <a:lstStyle/>
        <a:p>
          <a:r>
            <a:rPr lang="en-US" sz="1000" b="1" i="0" baseline="0" dirty="0"/>
            <a:t>Resilience and Strategic Insights</a:t>
          </a:r>
          <a:r>
            <a:rPr lang="en-US" sz="1000" b="0" i="0" baseline="0" dirty="0"/>
            <a:t>: To evaluate the financial performance and resilience of key insurance companies (AIG, MET, PRU, ALL, and TRV) by analyzing their stock price behavior and financial metrics over a five-year period (2019-2024), including pre-pandemic, pandemic, and post-pandemic phases.</a:t>
          </a:r>
          <a:endParaRPr lang="en-US" sz="1000" dirty="0"/>
        </a:p>
      </dgm:t>
    </dgm:pt>
    <dgm:pt modelId="{55749182-8352-4E1E-B95D-32CFBE584BB6}" type="parTrans" cxnId="{4AD45FD1-FA6C-4F85-8784-1B41198693FC}">
      <dgm:prSet/>
      <dgm:spPr/>
      <dgm:t>
        <a:bodyPr/>
        <a:lstStyle/>
        <a:p>
          <a:endParaRPr lang="en-US"/>
        </a:p>
      </dgm:t>
    </dgm:pt>
    <dgm:pt modelId="{8ABEFF11-5E11-471C-9BD7-BBBF91BC74DB}" type="sibTrans" cxnId="{4AD45FD1-FA6C-4F85-8784-1B41198693FC}">
      <dgm:prSet/>
      <dgm:spPr/>
      <dgm:t>
        <a:bodyPr/>
        <a:lstStyle/>
        <a:p>
          <a:endParaRPr lang="en-US"/>
        </a:p>
      </dgm:t>
    </dgm:pt>
    <dgm:pt modelId="{A57763B8-D96F-4696-A389-BDF2202EADCF}">
      <dgm:prSet custT="1"/>
      <dgm:spPr/>
      <dgm:t>
        <a:bodyPr/>
        <a:lstStyle/>
        <a:p>
          <a:r>
            <a:rPr lang="en-US" sz="1000" b="1" i="0" baseline="0" dirty="0"/>
            <a:t>Understanding Market Risk and Returns</a:t>
          </a:r>
          <a:r>
            <a:rPr lang="en-US" sz="1000" b="0" i="0" baseline="0" dirty="0"/>
            <a:t>: To investigate how these companies navigate market dynamics using risk-return metrics such as Sharpe Ratios, Treynor Ratios, and Z-scores, highlighting differences in risk exposure and return potential.</a:t>
          </a:r>
          <a:endParaRPr lang="en-US" sz="1000" dirty="0"/>
        </a:p>
      </dgm:t>
    </dgm:pt>
    <dgm:pt modelId="{2856FBEC-746D-44FC-95AE-CE05BCDC6520}" type="parTrans" cxnId="{F17591F6-1A03-476D-80AF-27523C1C5D72}">
      <dgm:prSet/>
      <dgm:spPr/>
      <dgm:t>
        <a:bodyPr/>
        <a:lstStyle/>
        <a:p>
          <a:endParaRPr lang="en-US"/>
        </a:p>
      </dgm:t>
    </dgm:pt>
    <dgm:pt modelId="{99E9B922-2D26-43DA-BDED-AB52B9E0D0C5}" type="sibTrans" cxnId="{F17591F6-1A03-476D-80AF-27523C1C5D72}">
      <dgm:prSet/>
      <dgm:spPr/>
      <dgm:t>
        <a:bodyPr/>
        <a:lstStyle/>
        <a:p>
          <a:endParaRPr lang="en-US"/>
        </a:p>
      </dgm:t>
    </dgm:pt>
    <dgm:pt modelId="{34367247-4FEF-4E0F-A76A-51E871850DC9}">
      <dgm:prSet custT="1"/>
      <dgm:spPr/>
      <dgm:t>
        <a:bodyPr/>
        <a:lstStyle/>
        <a:p>
          <a:r>
            <a:rPr lang="en-US" sz="1000" b="1" i="0" baseline="0" dirty="0"/>
            <a:t>Application of Financial Models</a:t>
          </a:r>
          <a:r>
            <a:rPr lang="en-US" sz="1000" b="0" i="0" baseline="0" dirty="0"/>
            <a:t>: To integrate advanced financial models like CAPM, ARIMA, Monte Carlo Simulations, and Modern Portfolio Theory to evaluate systematic risk, forecast future performance, and construct optimal investment portfolios.</a:t>
          </a:r>
          <a:endParaRPr lang="en-US" sz="1000" dirty="0"/>
        </a:p>
      </dgm:t>
    </dgm:pt>
    <dgm:pt modelId="{43B274D6-8A2F-4832-A5A0-B8DF5429B8C4}" type="parTrans" cxnId="{5B7EB33E-42C4-4D57-9359-19C9564AE9D8}">
      <dgm:prSet/>
      <dgm:spPr/>
      <dgm:t>
        <a:bodyPr/>
        <a:lstStyle/>
        <a:p>
          <a:endParaRPr lang="en-US"/>
        </a:p>
      </dgm:t>
    </dgm:pt>
    <dgm:pt modelId="{892E938D-C330-4463-9301-8014E5B630A9}" type="sibTrans" cxnId="{5B7EB33E-42C4-4D57-9359-19C9564AE9D8}">
      <dgm:prSet/>
      <dgm:spPr/>
      <dgm:t>
        <a:bodyPr/>
        <a:lstStyle/>
        <a:p>
          <a:endParaRPr lang="en-US"/>
        </a:p>
      </dgm:t>
    </dgm:pt>
    <dgm:pt modelId="{E9727A7F-194B-4738-86D8-D97351BCDB53}">
      <dgm:prSet custT="1"/>
      <dgm:spPr/>
      <dgm:t>
        <a:bodyPr/>
        <a:lstStyle/>
        <a:p>
          <a:r>
            <a:rPr lang="en-US" sz="1000" b="1" i="0" baseline="0" dirty="0"/>
            <a:t>Enhancing Investment Decision-Making</a:t>
          </a:r>
          <a:r>
            <a:rPr lang="en-US" sz="1000" b="0" i="0" baseline="0" dirty="0"/>
            <a:t>: To provide actionable insights for portfolio allocation and risk management, offering lessons on strategic adaptability in volatile market conditions and enhancing informed decision-making.</a:t>
          </a:r>
          <a:endParaRPr lang="en-US" sz="1000" dirty="0"/>
        </a:p>
      </dgm:t>
    </dgm:pt>
    <dgm:pt modelId="{4B2C1138-80DA-4F95-83A2-700EA18E8FFA}" type="parTrans" cxnId="{EAF66FFF-93F4-46CB-A549-633ED1E4DA83}">
      <dgm:prSet/>
      <dgm:spPr/>
      <dgm:t>
        <a:bodyPr/>
        <a:lstStyle/>
        <a:p>
          <a:endParaRPr lang="en-US"/>
        </a:p>
      </dgm:t>
    </dgm:pt>
    <dgm:pt modelId="{F5D9CE5E-4E67-4509-870A-9ACC2E4906E3}" type="sibTrans" cxnId="{EAF66FFF-93F4-46CB-A549-633ED1E4DA83}">
      <dgm:prSet/>
      <dgm:spPr/>
      <dgm:t>
        <a:bodyPr/>
        <a:lstStyle/>
        <a:p>
          <a:endParaRPr lang="en-US"/>
        </a:p>
      </dgm:t>
    </dgm:pt>
    <dgm:pt modelId="{AD283855-2D72-4FEA-9D06-388772753E93}">
      <dgm:prSet custT="1"/>
      <dgm:spPr/>
      <dgm:t>
        <a:bodyPr/>
        <a:lstStyle/>
        <a:p>
          <a:r>
            <a:rPr lang="en-US" sz="900" b="1" i="0" baseline="0" dirty="0"/>
            <a:t>Contribution to Financial Understanding</a:t>
          </a:r>
          <a:r>
            <a:rPr lang="en-US" sz="900" b="0" i="0" baseline="0" dirty="0"/>
            <a:t>: To bridge the gap between academic financial concepts and their practical application, helping stakeholders understand how these companies adapt to global economic disruptions.</a:t>
          </a:r>
          <a:endParaRPr lang="en-US" sz="900" dirty="0"/>
        </a:p>
      </dgm:t>
    </dgm:pt>
    <dgm:pt modelId="{1E7285BA-32B8-44F1-98D1-4739AABC055E}" type="parTrans" cxnId="{9182E097-8B0D-416F-9B4E-9D5B24BF0EFA}">
      <dgm:prSet/>
      <dgm:spPr/>
      <dgm:t>
        <a:bodyPr/>
        <a:lstStyle/>
        <a:p>
          <a:endParaRPr lang="en-US"/>
        </a:p>
      </dgm:t>
    </dgm:pt>
    <dgm:pt modelId="{373A2859-A38C-4CFC-8E26-A07D07CDB533}" type="sibTrans" cxnId="{9182E097-8B0D-416F-9B4E-9D5B24BF0EFA}">
      <dgm:prSet/>
      <dgm:spPr/>
      <dgm:t>
        <a:bodyPr/>
        <a:lstStyle/>
        <a:p>
          <a:endParaRPr lang="en-US"/>
        </a:p>
      </dgm:t>
    </dgm:pt>
    <dgm:pt modelId="{7F744914-3908-4365-A428-424D5E00A127}" type="pres">
      <dgm:prSet presAssocID="{7548D74C-C58C-40A7-92F5-E8A9FA381F1D}" presName="root" presStyleCnt="0">
        <dgm:presLayoutVars>
          <dgm:dir/>
          <dgm:resizeHandles val="exact"/>
        </dgm:presLayoutVars>
      </dgm:prSet>
      <dgm:spPr/>
    </dgm:pt>
    <dgm:pt modelId="{126E28AA-1471-4A08-8633-791F116F06C6}" type="pres">
      <dgm:prSet presAssocID="{08FB0D62-0782-433F-8B90-2D19B96A559F}" presName="compNode" presStyleCnt="0"/>
      <dgm:spPr/>
    </dgm:pt>
    <dgm:pt modelId="{7EEBD476-D281-4BF8-88AE-E577A0F644EE}" type="pres">
      <dgm:prSet presAssocID="{08FB0D62-0782-433F-8B90-2D19B96A559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D408702-B838-4B3D-BFCE-64EAFD95DB6D}" type="pres">
      <dgm:prSet presAssocID="{08FB0D62-0782-433F-8B90-2D19B96A559F}" presName="spaceRect" presStyleCnt="0"/>
      <dgm:spPr/>
    </dgm:pt>
    <dgm:pt modelId="{001C731B-F5CC-45FC-872E-5E93C0A2DF94}" type="pres">
      <dgm:prSet presAssocID="{08FB0D62-0782-433F-8B90-2D19B96A559F}" presName="textRect" presStyleLbl="revTx" presStyleIdx="0" presStyleCnt="5">
        <dgm:presLayoutVars>
          <dgm:chMax val="1"/>
          <dgm:chPref val="1"/>
        </dgm:presLayoutVars>
      </dgm:prSet>
      <dgm:spPr/>
    </dgm:pt>
    <dgm:pt modelId="{E4D1DDFB-CB14-436E-B349-6A527DBB7246}" type="pres">
      <dgm:prSet presAssocID="{8ABEFF11-5E11-471C-9BD7-BBBF91BC74DB}" presName="sibTrans" presStyleCnt="0"/>
      <dgm:spPr/>
    </dgm:pt>
    <dgm:pt modelId="{2CFC0B72-A538-470E-8EDB-B4DFC1D4666E}" type="pres">
      <dgm:prSet presAssocID="{A57763B8-D96F-4696-A389-BDF2202EADCF}" presName="compNode" presStyleCnt="0"/>
      <dgm:spPr/>
    </dgm:pt>
    <dgm:pt modelId="{2B0B61A6-9109-495B-93DA-DA28C19A4BE9}" type="pres">
      <dgm:prSet presAssocID="{A57763B8-D96F-4696-A389-BDF2202EADC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E660EBE-CE53-4020-9B41-D0695E31A8F0}" type="pres">
      <dgm:prSet presAssocID="{A57763B8-D96F-4696-A389-BDF2202EADCF}" presName="spaceRect" presStyleCnt="0"/>
      <dgm:spPr/>
    </dgm:pt>
    <dgm:pt modelId="{44808588-8772-4E32-8794-DA9CB5639FA8}" type="pres">
      <dgm:prSet presAssocID="{A57763B8-D96F-4696-A389-BDF2202EADCF}" presName="textRect" presStyleLbl="revTx" presStyleIdx="1" presStyleCnt="5">
        <dgm:presLayoutVars>
          <dgm:chMax val="1"/>
          <dgm:chPref val="1"/>
        </dgm:presLayoutVars>
      </dgm:prSet>
      <dgm:spPr/>
    </dgm:pt>
    <dgm:pt modelId="{6FA4A562-9DAD-438A-ABDD-67D3C51F3F88}" type="pres">
      <dgm:prSet presAssocID="{99E9B922-2D26-43DA-BDED-AB52B9E0D0C5}" presName="sibTrans" presStyleCnt="0"/>
      <dgm:spPr/>
    </dgm:pt>
    <dgm:pt modelId="{C8D497FD-1BB7-4AA7-A58D-E8623978C275}" type="pres">
      <dgm:prSet presAssocID="{34367247-4FEF-4E0F-A76A-51E871850DC9}" presName="compNode" presStyleCnt="0"/>
      <dgm:spPr/>
    </dgm:pt>
    <dgm:pt modelId="{87DE8F34-7A8A-4917-B33B-B3B949C0A539}" type="pres">
      <dgm:prSet presAssocID="{34367247-4FEF-4E0F-A76A-51E871850D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57395C93-481E-42CA-B8CA-6EAB2FFFE0EF}" type="pres">
      <dgm:prSet presAssocID="{34367247-4FEF-4E0F-A76A-51E871850DC9}" presName="spaceRect" presStyleCnt="0"/>
      <dgm:spPr/>
    </dgm:pt>
    <dgm:pt modelId="{C2401F53-2540-4E88-B7CB-46ED94406E2F}" type="pres">
      <dgm:prSet presAssocID="{34367247-4FEF-4E0F-A76A-51E871850DC9}" presName="textRect" presStyleLbl="revTx" presStyleIdx="2" presStyleCnt="5">
        <dgm:presLayoutVars>
          <dgm:chMax val="1"/>
          <dgm:chPref val="1"/>
        </dgm:presLayoutVars>
      </dgm:prSet>
      <dgm:spPr/>
    </dgm:pt>
    <dgm:pt modelId="{3B300903-BD5A-4ED5-BEAF-82DC1B66C768}" type="pres">
      <dgm:prSet presAssocID="{892E938D-C330-4463-9301-8014E5B630A9}" presName="sibTrans" presStyleCnt="0"/>
      <dgm:spPr/>
    </dgm:pt>
    <dgm:pt modelId="{5F58E301-2CF3-4A1B-9048-7B802F214710}" type="pres">
      <dgm:prSet presAssocID="{E9727A7F-194B-4738-86D8-D97351BCDB53}" presName="compNode" presStyleCnt="0"/>
      <dgm:spPr/>
    </dgm:pt>
    <dgm:pt modelId="{CF7A4F0A-9319-4230-90D8-B5C9843530DE}" type="pres">
      <dgm:prSet presAssocID="{E9727A7F-194B-4738-86D8-D97351BCDB5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book"/>
        </a:ext>
      </dgm:extLst>
    </dgm:pt>
    <dgm:pt modelId="{FE74991D-24AC-478D-9599-7E8528F5F6A7}" type="pres">
      <dgm:prSet presAssocID="{E9727A7F-194B-4738-86D8-D97351BCDB53}" presName="spaceRect" presStyleCnt="0"/>
      <dgm:spPr/>
    </dgm:pt>
    <dgm:pt modelId="{C40F238B-6174-4C0A-94AE-3439E46DDF84}" type="pres">
      <dgm:prSet presAssocID="{E9727A7F-194B-4738-86D8-D97351BCDB53}" presName="textRect" presStyleLbl="revTx" presStyleIdx="3" presStyleCnt="5">
        <dgm:presLayoutVars>
          <dgm:chMax val="1"/>
          <dgm:chPref val="1"/>
        </dgm:presLayoutVars>
      </dgm:prSet>
      <dgm:spPr/>
    </dgm:pt>
    <dgm:pt modelId="{4E61A98E-A763-4CA3-B17C-5808EDD46F14}" type="pres">
      <dgm:prSet presAssocID="{F5D9CE5E-4E67-4509-870A-9ACC2E4906E3}" presName="sibTrans" presStyleCnt="0"/>
      <dgm:spPr/>
    </dgm:pt>
    <dgm:pt modelId="{875D7F00-D322-4D6F-9D2C-68BB78F4B082}" type="pres">
      <dgm:prSet presAssocID="{AD283855-2D72-4FEA-9D06-388772753E93}" presName="compNode" presStyleCnt="0"/>
      <dgm:spPr/>
    </dgm:pt>
    <dgm:pt modelId="{8245438F-F7D2-4EE6-ABE3-43E28A93D750}" type="pres">
      <dgm:prSet presAssocID="{AD283855-2D72-4FEA-9D06-388772753E9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FC82C9A5-4CFF-4E06-B68A-F757520C63B3}" type="pres">
      <dgm:prSet presAssocID="{AD283855-2D72-4FEA-9D06-388772753E93}" presName="spaceRect" presStyleCnt="0"/>
      <dgm:spPr/>
    </dgm:pt>
    <dgm:pt modelId="{E2B4D112-9FE0-4B2A-A91E-1AFBB7D67929}" type="pres">
      <dgm:prSet presAssocID="{AD283855-2D72-4FEA-9D06-388772753E93}" presName="textRect" presStyleLbl="revTx" presStyleIdx="4" presStyleCnt="5">
        <dgm:presLayoutVars>
          <dgm:chMax val="1"/>
          <dgm:chPref val="1"/>
        </dgm:presLayoutVars>
      </dgm:prSet>
      <dgm:spPr/>
    </dgm:pt>
  </dgm:ptLst>
  <dgm:cxnLst>
    <dgm:cxn modelId="{4FD8D414-8495-486A-A7C2-08B33E4724A7}" type="presOf" srcId="{E9727A7F-194B-4738-86D8-D97351BCDB53}" destId="{C40F238B-6174-4C0A-94AE-3439E46DDF84}" srcOrd="0" destOrd="0" presId="urn:microsoft.com/office/officeart/2018/2/layout/IconLabelList"/>
    <dgm:cxn modelId="{BFB6F92A-31FB-4CB3-8218-A70589C84CFA}" type="presOf" srcId="{AD283855-2D72-4FEA-9D06-388772753E93}" destId="{E2B4D112-9FE0-4B2A-A91E-1AFBB7D67929}" srcOrd="0" destOrd="0" presId="urn:microsoft.com/office/officeart/2018/2/layout/IconLabelList"/>
    <dgm:cxn modelId="{5B7EB33E-42C4-4D57-9359-19C9564AE9D8}" srcId="{7548D74C-C58C-40A7-92F5-E8A9FA381F1D}" destId="{34367247-4FEF-4E0F-A76A-51E871850DC9}" srcOrd="2" destOrd="0" parTransId="{43B274D6-8A2F-4832-A5A0-B8DF5429B8C4}" sibTransId="{892E938D-C330-4463-9301-8014E5B630A9}"/>
    <dgm:cxn modelId="{96710B7D-25AB-46B1-8EFB-B50E26E64AAB}" type="presOf" srcId="{34367247-4FEF-4E0F-A76A-51E871850DC9}" destId="{C2401F53-2540-4E88-B7CB-46ED94406E2F}" srcOrd="0" destOrd="0" presId="urn:microsoft.com/office/officeart/2018/2/layout/IconLabelList"/>
    <dgm:cxn modelId="{B33FCA96-1AEB-46F7-ABC4-9B594178D5F9}" type="presOf" srcId="{7548D74C-C58C-40A7-92F5-E8A9FA381F1D}" destId="{7F744914-3908-4365-A428-424D5E00A127}" srcOrd="0" destOrd="0" presId="urn:microsoft.com/office/officeart/2018/2/layout/IconLabelList"/>
    <dgm:cxn modelId="{9182E097-8B0D-416F-9B4E-9D5B24BF0EFA}" srcId="{7548D74C-C58C-40A7-92F5-E8A9FA381F1D}" destId="{AD283855-2D72-4FEA-9D06-388772753E93}" srcOrd="4" destOrd="0" parTransId="{1E7285BA-32B8-44F1-98D1-4739AABC055E}" sibTransId="{373A2859-A38C-4CFC-8E26-A07D07CDB533}"/>
    <dgm:cxn modelId="{D108B9B6-5110-4CCF-8D4D-EFFC89206B88}" type="presOf" srcId="{A57763B8-D96F-4696-A389-BDF2202EADCF}" destId="{44808588-8772-4E32-8794-DA9CB5639FA8}" srcOrd="0" destOrd="0" presId="urn:microsoft.com/office/officeart/2018/2/layout/IconLabelList"/>
    <dgm:cxn modelId="{4AD45FD1-FA6C-4F85-8784-1B41198693FC}" srcId="{7548D74C-C58C-40A7-92F5-E8A9FA381F1D}" destId="{08FB0D62-0782-433F-8B90-2D19B96A559F}" srcOrd="0" destOrd="0" parTransId="{55749182-8352-4E1E-B95D-32CFBE584BB6}" sibTransId="{8ABEFF11-5E11-471C-9BD7-BBBF91BC74DB}"/>
    <dgm:cxn modelId="{9FEE9BE7-0115-471C-87CE-191B70E161F7}" type="presOf" srcId="{08FB0D62-0782-433F-8B90-2D19B96A559F}" destId="{001C731B-F5CC-45FC-872E-5E93C0A2DF94}" srcOrd="0" destOrd="0" presId="urn:microsoft.com/office/officeart/2018/2/layout/IconLabelList"/>
    <dgm:cxn modelId="{F17591F6-1A03-476D-80AF-27523C1C5D72}" srcId="{7548D74C-C58C-40A7-92F5-E8A9FA381F1D}" destId="{A57763B8-D96F-4696-A389-BDF2202EADCF}" srcOrd="1" destOrd="0" parTransId="{2856FBEC-746D-44FC-95AE-CE05BCDC6520}" sibTransId="{99E9B922-2D26-43DA-BDED-AB52B9E0D0C5}"/>
    <dgm:cxn modelId="{EAF66FFF-93F4-46CB-A549-633ED1E4DA83}" srcId="{7548D74C-C58C-40A7-92F5-E8A9FA381F1D}" destId="{E9727A7F-194B-4738-86D8-D97351BCDB53}" srcOrd="3" destOrd="0" parTransId="{4B2C1138-80DA-4F95-83A2-700EA18E8FFA}" sibTransId="{F5D9CE5E-4E67-4509-870A-9ACC2E4906E3}"/>
    <dgm:cxn modelId="{A134D833-9834-410A-8E84-09AD8FE26D2F}" type="presParOf" srcId="{7F744914-3908-4365-A428-424D5E00A127}" destId="{126E28AA-1471-4A08-8633-791F116F06C6}" srcOrd="0" destOrd="0" presId="urn:microsoft.com/office/officeart/2018/2/layout/IconLabelList"/>
    <dgm:cxn modelId="{0987FE30-CD54-46AA-A619-4FDEDD8373C2}" type="presParOf" srcId="{126E28AA-1471-4A08-8633-791F116F06C6}" destId="{7EEBD476-D281-4BF8-88AE-E577A0F644EE}" srcOrd="0" destOrd="0" presId="urn:microsoft.com/office/officeart/2018/2/layout/IconLabelList"/>
    <dgm:cxn modelId="{3B503D14-EB48-4862-B9E6-14C290B96BFA}" type="presParOf" srcId="{126E28AA-1471-4A08-8633-791F116F06C6}" destId="{6D408702-B838-4B3D-BFCE-64EAFD95DB6D}" srcOrd="1" destOrd="0" presId="urn:microsoft.com/office/officeart/2018/2/layout/IconLabelList"/>
    <dgm:cxn modelId="{4173693E-396D-4FCC-9098-68133F0AD43B}" type="presParOf" srcId="{126E28AA-1471-4A08-8633-791F116F06C6}" destId="{001C731B-F5CC-45FC-872E-5E93C0A2DF94}" srcOrd="2" destOrd="0" presId="urn:microsoft.com/office/officeart/2018/2/layout/IconLabelList"/>
    <dgm:cxn modelId="{6B003C28-8CA5-4C9A-988C-22D0A78B530C}" type="presParOf" srcId="{7F744914-3908-4365-A428-424D5E00A127}" destId="{E4D1DDFB-CB14-436E-B349-6A527DBB7246}" srcOrd="1" destOrd="0" presId="urn:microsoft.com/office/officeart/2018/2/layout/IconLabelList"/>
    <dgm:cxn modelId="{D24C1D22-D03E-4030-8147-685FAE192651}" type="presParOf" srcId="{7F744914-3908-4365-A428-424D5E00A127}" destId="{2CFC0B72-A538-470E-8EDB-B4DFC1D4666E}" srcOrd="2" destOrd="0" presId="urn:microsoft.com/office/officeart/2018/2/layout/IconLabelList"/>
    <dgm:cxn modelId="{1982D433-6643-42D5-8B8A-846D468EE59A}" type="presParOf" srcId="{2CFC0B72-A538-470E-8EDB-B4DFC1D4666E}" destId="{2B0B61A6-9109-495B-93DA-DA28C19A4BE9}" srcOrd="0" destOrd="0" presId="urn:microsoft.com/office/officeart/2018/2/layout/IconLabelList"/>
    <dgm:cxn modelId="{86784A0E-C094-41CB-96F7-A6CA1DE9AADD}" type="presParOf" srcId="{2CFC0B72-A538-470E-8EDB-B4DFC1D4666E}" destId="{AE660EBE-CE53-4020-9B41-D0695E31A8F0}" srcOrd="1" destOrd="0" presId="urn:microsoft.com/office/officeart/2018/2/layout/IconLabelList"/>
    <dgm:cxn modelId="{9B8AB4F2-E5E1-42BF-87B6-69B728F7D5C1}" type="presParOf" srcId="{2CFC0B72-A538-470E-8EDB-B4DFC1D4666E}" destId="{44808588-8772-4E32-8794-DA9CB5639FA8}" srcOrd="2" destOrd="0" presId="urn:microsoft.com/office/officeart/2018/2/layout/IconLabelList"/>
    <dgm:cxn modelId="{9F021BDF-C38D-4D4E-8018-B8C4E1162BFF}" type="presParOf" srcId="{7F744914-3908-4365-A428-424D5E00A127}" destId="{6FA4A562-9DAD-438A-ABDD-67D3C51F3F88}" srcOrd="3" destOrd="0" presId="urn:microsoft.com/office/officeart/2018/2/layout/IconLabelList"/>
    <dgm:cxn modelId="{AFBE3B36-2191-4FDE-8308-9702CAA66A57}" type="presParOf" srcId="{7F744914-3908-4365-A428-424D5E00A127}" destId="{C8D497FD-1BB7-4AA7-A58D-E8623978C275}" srcOrd="4" destOrd="0" presId="urn:microsoft.com/office/officeart/2018/2/layout/IconLabelList"/>
    <dgm:cxn modelId="{5F446857-7029-4DE6-8429-847C48682378}" type="presParOf" srcId="{C8D497FD-1BB7-4AA7-A58D-E8623978C275}" destId="{87DE8F34-7A8A-4917-B33B-B3B949C0A539}" srcOrd="0" destOrd="0" presId="urn:microsoft.com/office/officeart/2018/2/layout/IconLabelList"/>
    <dgm:cxn modelId="{AA122FC2-260B-40E1-835E-1A825012E22B}" type="presParOf" srcId="{C8D497FD-1BB7-4AA7-A58D-E8623978C275}" destId="{57395C93-481E-42CA-B8CA-6EAB2FFFE0EF}" srcOrd="1" destOrd="0" presId="urn:microsoft.com/office/officeart/2018/2/layout/IconLabelList"/>
    <dgm:cxn modelId="{D6FAB286-A77F-4A9B-BD8F-4A4E9B38CAB9}" type="presParOf" srcId="{C8D497FD-1BB7-4AA7-A58D-E8623978C275}" destId="{C2401F53-2540-4E88-B7CB-46ED94406E2F}" srcOrd="2" destOrd="0" presId="urn:microsoft.com/office/officeart/2018/2/layout/IconLabelList"/>
    <dgm:cxn modelId="{944A891C-2FB1-44EF-AAF3-893D65B4F05F}" type="presParOf" srcId="{7F744914-3908-4365-A428-424D5E00A127}" destId="{3B300903-BD5A-4ED5-BEAF-82DC1B66C768}" srcOrd="5" destOrd="0" presId="urn:microsoft.com/office/officeart/2018/2/layout/IconLabelList"/>
    <dgm:cxn modelId="{14AEBB88-E18C-4F4B-8086-761C46D382CE}" type="presParOf" srcId="{7F744914-3908-4365-A428-424D5E00A127}" destId="{5F58E301-2CF3-4A1B-9048-7B802F214710}" srcOrd="6" destOrd="0" presId="urn:microsoft.com/office/officeart/2018/2/layout/IconLabelList"/>
    <dgm:cxn modelId="{C4AF56F5-DA86-4440-94AA-E76645689E36}" type="presParOf" srcId="{5F58E301-2CF3-4A1B-9048-7B802F214710}" destId="{CF7A4F0A-9319-4230-90D8-B5C9843530DE}" srcOrd="0" destOrd="0" presId="urn:microsoft.com/office/officeart/2018/2/layout/IconLabelList"/>
    <dgm:cxn modelId="{F56F8B06-51C5-4449-9DEC-BDA765582C98}" type="presParOf" srcId="{5F58E301-2CF3-4A1B-9048-7B802F214710}" destId="{FE74991D-24AC-478D-9599-7E8528F5F6A7}" srcOrd="1" destOrd="0" presId="urn:microsoft.com/office/officeart/2018/2/layout/IconLabelList"/>
    <dgm:cxn modelId="{E8A4F150-BA81-4205-BA6C-42FD6F726DB2}" type="presParOf" srcId="{5F58E301-2CF3-4A1B-9048-7B802F214710}" destId="{C40F238B-6174-4C0A-94AE-3439E46DDF84}" srcOrd="2" destOrd="0" presId="urn:microsoft.com/office/officeart/2018/2/layout/IconLabelList"/>
    <dgm:cxn modelId="{F0D1B5DC-AE00-4D49-8372-140E96BE0307}" type="presParOf" srcId="{7F744914-3908-4365-A428-424D5E00A127}" destId="{4E61A98E-A763-4CA3-B17C-5808EDD46F14}" srcOrd="7" destOrd="0" presId="urn:microsoft.com/office/officeart/2018/2/layout/IconLabelList"/>
    <dgm:cxn modelId="{6FA41FA9-A114-498E-BAD2-9F7D08F9CA32}" type="presParOf" srcId="{7F744914-3908-4365-A428-424D5E00A127}" destId="{875D7F00-D322-4D6F-9D2C-68BB78F4B082}" srcOrd="8" destOrd="0" presId="urn:microsoft.com/office/officeart/2018/2/layout/IconLabelList"/>
    <dgm:cxn modelId="{0A7E13EE-0CE2-4831-BBA8-451674924FFB}" type="presParOf" srcId="{875D7F00-D322-4D6F-9D2C-68BB78F4B082}" destId="{8245438F-F7D2-4EE6-ABE3-43E28A93D750}" srcOrd="0" destOrd="0" presId="urn:microsoft.com/office/officeart/2018/2/layout/IconLabelList"/>
    <dgm:cxn modelId="{FE1D638D-2393-4551-82F6-70DCA78DACF1}" type="presParOf" srcId="{875D7F00-D322-4D6F-9D2C-68BB78F4B082}" destId="{FC82C9A5-4CFF-4E06-B68A-F757520C63B3}" srcOrd="1" destOrd="0" presId="urn:microsoft.com/office/officeart/2018/2/layout/IconLabelList"/>
    <dgm:cxn modelId="{1A3F7305-E9C0-4A60-86A2-7CF3BDC77654}" type="presParOf" srcId="{875D7F00-D322-4D6F-9D2C-68BB78F4B082}" destId="{E2B4D112-9FE0-4B2A-A91E-1AFBB7D6792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D3E95-13A6-4770-B3FB-524FD1BF0919}">
      <dsp:nvSpPr>
        <dsp:cNvPr id="0" name=""/>
        <dsp:cNvSpPr/>
      </dsp:nvSpPr>
      <dsp:spPr>
        <a:xfrm>
          <a:off x="257431" y="708317"/>
          <a:ext cx="415283" cy="4152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819587-57C0-43C3-B2DC-CBC9068D0E67}">
      <dsp:nvSpPr>
        <dsp:cNvPr id="0" name=""/>
        <dsp:cNvSpPr/>
      </dsp:nvSpPr>
      <dsp:spPr>
        <a:xfrm>
          <a:off x="3647" y="1328264"/>
          <a:ext cx="922851" cy="74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0" i="0" kern="1200" baseline="0" dirty="0"/>
            <a:t>Objective and </a:t>
          </a:r>
          <a:r>
            <a:rPr lang="en-US" sz="1000" b="0" i="0" kern="1200" baseline="0" dirty="0" err="1"/>
            <a:t>Scope:The</a:t>
          </a:r>
          <a:r>
            <a:rPr lang="en-US" sz="1000" b="0" i="0" kern="1200" baseline="0" dirty="0"/>
            <a:t> project aimed to analyze the financial performance of five insurance companies, using the S&amp;P 500 Index as a market benchmark, over five years from 2019 to 2024. The analysis spans pre-pandemic, pandemic, and post-pandemic market conditions.</a:t>
          </a:r>
          <a:endParaRPr lang="en-US" sz="1000" kern="1200" dirty="0"/>
        </a:p>
      </dsp:txBody>
      <dsp:txXfrm>
        <a:off x="3647" y="1328264"/>
        <a:ext cx="922851" cy="744409"/>
      </dsp:txXfrm>
    </dsp:sp>
    <dsp:sp modelId="{2EA83D13-E0D4-4B2A-B09A-49F7A75BD2A1}">
      <dsp:nvSpPr>
        <dsp:cNvPr id="0" name=""/>
        <dsp:cNvSpPr/>
      </dsp:nvSpPr>
      <dsp:spPr>
        <a:xfrm>
          <a:off x="1341781" y="708317"/>
          <a:ext cx="415283" cy="4152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DA5DED-8668-41AC-8458-1DE4F4236F2D}">
      <dsp:nvSpPr>
        <dsp:cNvPr id="0" name=""/>
        <dsp:cNvSpPr/>
      </dsp:nvSpPr>
      <dsp:spPr>
        <a:xfrm>
          <a:off x="1087997" y="1328264"/>
          <a:ext cx="922851" cy="74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0" i="0" kern="1200" baseline="0" dirty="0"/>
            <a:t>Data Collection and </a:t>
          </a:r>
          <a:r>
            <a:rPr lang="en-US" sz="1000" b="0" i="0" kern="1200" baseline="0" dirty="0" err="1"/>
            <a:t>Preparation:Stock</a:t>
          </a:r>
          <a:r>
            <a:rPr lang="en-US" sz="1000" b="0" i="0" kern="1200" baseline="0" dirty="0"/>
            <a:t> price data for the insurance companies and the S&amp;P 500 Index were collected, followed by data cleaning to ensure accuracy and completeness for analysis.</a:t>
          </a:r>
          <a:endParaRPr lang="en-US" sz="1000" kern="1200" dirty="0"/>
        </a:p>
      </dsp:txBody>
      <dsp:txXfrm>
        <a:off x="1087997" y="1328264"/>
        <a:ext cx="922851" cy="744409"/>
      </dsp:txXfrm>
    </dsp:sp>
    <dsp:sp modelId="{04024F3C-F1FA-4ED4-A025-90C0E07C753C}">
      <dsp:nvSpPr>
        <dsp:cNvPr id="0" name=""/>
        <dsp:cNvSpPr/>
      </dsp:nvSpPr>
      <dsp:spPr>
        <a:xfrm>
          <a:off x="2426132" y="708317"/>
          <a:ext cx="415283" cy="4152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A81D51-BB0A-4FE4-B858-18C485670D01}">
      <dsp:nvSpPr>
        <dsp:cNvPr id="0" name=""/>
        <dsp:cNvSpPr/>
      </dsp:nvSpPr>
      <dsp:spPr>
        <a:xfrm>
          <a:off x="2172348" y="1328264"/>
          <a:ext cx="922851" cy="74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0" i="0" kern="1200" baseline="0" dirty="0"/>
            <a:t>Exploratory Data Analysis (EDA):EDA techniques, including time series plots of stock prices, were used to visualize performance trends over the specified period.</a:t>
          </a:r>
          <a:endParaRPr lang="en-US" sz="1000" kern="1200" dirty="0"/>
        </a:p>
      </dsp:txBody>
      <dsp:txXfrm>
        <a:off x="2172348" y="1328264"/>
        <a:ext cx="922851" cy="744409"/>
      </dsp:txXfrm>
    </dsp:sp>
    <dsp:sp modelId="{719D03C2-221A-469E-B8CA-EE810578098B}">
      <dsp:nvSpPr>
        <dsp:cNvPr id="0" name=""/>
        <dsp:cNvSpPr/>
      </dsp:nvSpPr>
      <dsp:spPr>
        <a:xfrm>
          <a:off x="3510483" y="708317"/>
          <a:ext cx="415283" cy="4152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283947-FA2B-4C8A-B9BD-E129E0E2ED2D}">
      <dsp:nvSpPr>
        <dsp:cNvPr id="0" name=""/>
        <dsp:cNvSpPr/>
      </dsp:nvSpPr>
      <dsp:spPr>
        <a:xfrm>
          <a:off x="3256698" y="1328264"/>
          <a:ext cx="922851" cy="74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0" i="0" kern="1200" baseline="0" dirty="0"/>
            <a:t>Statistical Analysis for In-depth </a:t>
          </a:r>
          <a:r>
            <a:rPr lang="en-US" sz="1000" b="0" i="0" kern="1200" baseline="0" dirty="0" err="1"/>
            <a:t>Insights:Statistical</a:t>
          </a:r>
          <a:r>
            <a:rPr lang="en-US" sz="1000" b="0" i="0" kern="1200" baseline="0" dirty="0"/>
            <a:t> measures like mean, standard deviation, Z-score, and confidence intervals were determined</a:t>
          </a:r>
          <a:r>
            <a:rPr lang="en-US" sz="1100" b="0" i="0" kern="1200" baseline="0" dirty="0"/>
            <a:t>.</a:t>
          </a:r>
          <a:endParaRPr lang="en-US" sz="1100" kern="1200" dirty="0"/>
        </a:p>
      </dsp:txBody>
      <dsp:txXfrm>
        <a:off x="3256698" y="1328264"/>
        <a:ext cx="922851" cy="744409"/>
      </dsp:txXfrm>
    </dsp:sp>
    <dsp:sp modelId="{841D3FD2-91D8-41C1-B6BF-F2165F313896}">
      <dsp:nvSpPr>
        <dsp:cNvPr id="0" name=""/>
        <dsp:cNvSpPr/>
      </dsp:nvSpPr>
      <dsp:spPr>
        <a:xfrm>
          <a:off x="4594833" y="708317"/>
          <a:ext cx="415283" cy="4152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515DA1-040C-48F2-A2E2-14CDBC2B3542}">
      <dsp:nvSpPr>
        <dsp:cNvPr id="0" name=""/>
        <dsp:cNvSpPr/>
      </dsp:nvSpPr>
      <dsp:spPr>
        <a:xfrm>
          <a:off x="4341049" y="1328264"/>
          <a:ext cx="922851" cy="74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0" i="0" kern="1200" baseline="0" dirty="0"/>
            <a:t>Main Financial </a:t>
          </a:r>
          <a:r>
            <a:rPr lang="en-US" sz="1000" b="0" i="0" kern="1200" baseline="0" dirty="0" err="1"/>
            <a:t>Concepts:Financial</a:t>
          </a:r>
          <a:r>
            <a:rPr lang="en-US" sz="1000" b="0" i="0" kern="1200" baseline="0" dirty="0"/>
            <a:t> concepts such as return, risk, covariance, correlation, and risk-return ratios were evaluated.</a:t>
          </a:r>
          <a:endParaRPr lang="en-US" sz="1000" kern="1200" dirty="0"/>
        </a:p>
      </dsp:txBody>
      <dsp:txXfrm>
        <a:off x="4341049" y="1328264"/>
        <a:ext cx="922851" cy="744409"/>
      </dsp:txXfrm>
    </dsp:sp>
    <dsp:sp modelId="{3E1E7CA7-44D9-49B4-AA49-A12819C23112}">
      <dsp:nvSpPr>
        <dsp:cNvPr id="0" name=""/>
        <dsp:cNvSpPr/>
      </dsp:nvSpPr>
      <dsp:spPr>
        <a:xfrm>
          <a:off x="5679184" y="708317"/>
          <a:ext cx="415283" cy="4152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3EF60E-9396-4AC4-A2CA-A7CA1A01E0E0}">
      <dsp:nvSpPr>
        <dsp:cNvPr id="0" name=""/>
        <dsp:cNvSpPr/>
      </dsp:nvSpPr>
      <dsp:spPr>
        <a:xfrm>
          <a:off x="5425400" y="1328264"/>
          <a:ext cx="922851" cy="74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0" i="0" kern="1200" baseline="0" dirty="0"/>
            <a:t>Capital Asset Pricing Model (CAPM) </a:t>
          </a:r>
          <a:r>
            <a:rPr lang="en-US" sz="1000" b="0" i="0" kern="1200" baseline="0" dirty="0" err="1"/>
            <a:t>Analysis:Used</a:t>
          </a:r>
          <a:r>
            <a:rPr lang="en-US" sz="1000" b="0" i="0" kern="1200" baseline="0" dirty="0"/>
            <a:t> CAPM to evaluate expected returns based on systematic risk, gaining insights into each company's market performance relative to overall market movements. Performance metrics calculators such as Sharpe and Treynor ratios were calculated.</a:t>
          </a:r>
          <a:endParaRPr lang="en-US" sz="1000" kern="1200" dirty="0"/>
        </a:p>
      </dsp:txBody>
      <dsp:txXfrm>
        <a:off x="5425400" y="1328264"/>
        <a:ext cx="922851" cy="744409"/>
      </dsp:txXfrm>
    </dsp:sp>
    <dsp:sp modelId="{23994A1B-3094-4F96-B687-9D6B55A7653C}">
      <dsp:nvSpPr>
        <dsp:cNvPr id="0" name=""/>
        <dsp:cNvSpPr/>
      </dsp:nvSpPr>
      <dsp:spPr>
        <a:xfrm>
          <a:off x="6763534" y="708317"/>
          <a:ext cx="415283" cy="41528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5EF59D-4DBB-478F-8A69-40BBC8621641}">
      <dsp:nvSpPr>
        <dsp:cNvPr id="0" name=""/>
        <dsp:cNvSpPr/>
      </dsp:nvSpPr>
      <dsp:spPr>
        <a:xfrm>
          <a:off x="6509750" y="1328264"/>
          <a:ext cx="922851" cy="74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0" i="0" kern="1200" baseline="0" dirty="0"/>
            <a:t>Application of Modern Portfolio Theory (MPT):MPT principles guided the exploration of optimal investment strategies and portfolio construction, enhancing investment decision-making.</a:t>
          </a:r>
          <a:endParaRPr lang="en-US" sz="1000" kern="1200" dirty="0"/>
        </a:p>
      </dsp:txBody>
      <dsp:txXfrm>
        <a:off x="6509750" y="1328264"/>
        <a:ext cx="922851" cy="744409"/>
      </dsp:txXfrm>
    </dsp:sp>
    <dsp:sp modelId="{624A9595-792C-4917-8F70-A3DEB127454A}">
      <dsp:nvSpPr>
        <dsp:cNvPr id="0" name=""/>
        <dsp:cNvSpPr/>
      </dsp:nvSpPr>
      <dsp:spPr>
        <a:xfrm>
          <a:off x="7847885" y="708317"/>
          <a:ext cx="415283" cy="41528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DA10C5-0614-4907-A512-39471CDA1462}">
      <dsp:nvSpPr>
        <dsp:cNvPr id="0" name=""/>
        <dsp:cNvSpPr/>
      </dsp:nvSpPr>
      <dsp:spPr>
        <a:xfrm>
          <a:off x="7594101" y="1328264"/>
          <a:ext cx="922851" cy="74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0" i="0" kern="1200" baseline="0" dirty="0"/>
            <a:t>Time Series </a:t>
          </a:r>
          <a:r>
            <a:rPr lang="en-US" sz="1000" b="0" i="0" kern="1200" baseline="0" dirty="0" err="1"/>
            <a:t>Analysis:The</a:t>
          </a:r>
          <a:r>
            <a:rPr lang="en-US" sz="1000" b="0" i="0" kern="1200" baseline="0" dirty="0"/>
            <a:t> time series analysis focused on evaluating and forecasting insurance stock prices using methods like decomposition, stationarity testing, ARIMA, and Monte Carlo simulations to understand patterns and predict future trends</a:t>
          </a:r>
          <a:endParaRPr lang="en-US" sz="1000" kern="1200" dirty="0"/>
        </a:p>
      </dsp:txBody>
      <dsp:txXfrm>
        <a:off x="7594101" y="1328264"/>
        <a:ext cx="922851" cy="7444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BD476-D281-4BF8-88AE-E577A0F644EE}">
      <dsp:nvSpPr>
        <dsp:cNvPr id="0" name=""/>
        <dsp:cNvSpPr/>
      </dsp:nvSpPr>
      <dsp:spPr>
        <a:xfrm>
          <a:off x="412887" y="445678"/>
          <a:ext cx="672363" cy="6723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1C731B-F5CC-45FC-872E-5E93C0A2DF94}">
      <dsp:nvSpPr>
        <dsp:cNvPr id="0" name=""/>
        <dsp:cNvSpPr/>
      </dsp:nvSpPr>
      <dsp:spPr>
        <a:xfrm>
          <a:off x="1999" y="1474002"/>
          <a:ext cx="1494140" cy="134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1" i="0" kern="1200" baseline="0" dirty="0"/>
            <a:t>Resilience and Strategic Insights</a:t>
          </a:r>
          <a:r>
            <a:rPr lang="en-US" sz="1000" b="0" i="0" kern="1200" baseline="0" dirty="0"/>
            <a:t>: To evaluate the financial performance and resilience of key insurance companies (AIG, MET, PRU, ALL, and TRV) by analyzing their stock price behavior and financial metrics over a five-year period (2019-2024), including pre-pandemic, pandemic, and post-pandemic phases.</a:t>
          </a:r>
          <a:endParaRPr lang="en-US" sz="1000" kern="1200" dirty="0"/>
        </a:p>
      </dsp:txBody>
      <dsp:txXfrm>
        <a:off x="1999" y="1474002"/>
        <a:ext cx="1494140" cy="1344726"/>
      </dsp:txXfrm>
    </dsp:sp>
    <dsp:sp modelId="{2B0B61A6-9109-495B-93DA-DA28C19A4BE9}">
      <dsp:nvSpPr>
        <dsp:cNvPr id="0" name=""/>
        <dsp:cNvSpPr/>
      </dsp:nvSpPr>
      <dsp:spPr>
        <a:xfrm>
          <a:off x="2168503" y="445678"/>
          <a:ext cx="672363" cy="6723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808588-8772-4E32-8794-DA9CB5639FA8}">
      <dsp:nvSpPr>
        <dsp:cNvPr id="0" name=""/>
        <dsp:cNvSpPr/>
      </dsp:nvSpPr>
      <dsp:spPr>
        <a:xfrm>
          <a:off x="1757614" y="1474002"/>
          <a:ext cx="1494140" cy="134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1" i="0" kern="1200" baseline="0" dirty="0"/>
            <a:t>Understanding Market Risk and Returns</a:t>
          </a:r>
          <a:r>
            <a:rPr lang="en-US" sz="1000" b="0" i="0" kern="1200" baseline="0" dirty="0"/>
            <a:t>: To investigate how these companies navigate market dynamics using risk-return metrics such as Sharpe Ratios, Treynor Ratios, and Z-scores, highlighting differences in risk exposure and return potential.</a:t>
          </a:r>
          <a:endParaRPr lang="en-US" sz="1000" kern="1200" dirty="0"/>
        </a:p>
      </dsp:txBody>
      <dsp:txXfrm>
        <a:off x="1757614" y="1474002"/>
        <a:ext cx="1494140" cy="1344726"/>
      </dsp:txXfrm>
    </dsp:sp>
    <dsp:sp modelId="{87DE8F34-7A8A-4917-B33B-B3B949C0A539}">
      <dsp:nvSpPr>
        <dsp:cNvPr id="0" name=""/>
        <dsp:cNvSpPr/>
      </dsp:nvSpPr>
      <dsp:spPr>
        <a:xfrm>
          <a:off x="3924118" y="445678"/>
          <a:ext cx="672363" cy="6723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401F53-2540-4E88-B7CB-46ED94406E2F}">
      <dsp:nvSpPr>
        <dsp:cNvPr id="0" name=""/>
        <dsp:cNvSpPr/>
      </dsp:nvSpPr>
      <dsp:spPr>
        <a:xfrm>
          <a:off x="3513229" y="1474002"/>
          <a:ext cx="1494140" cy="134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1" i="0" kern="1200" baseline="0" dirty="0"/>
            <a:t>Application of Financial Models</a:t>
          </a:r>
          <a:r>
            <a:rPr lang="en-US" sz="1000" b="0" i="0" kern="1200" baseline="0" dirty="0"/>
            <a:t>: To integrate advanced financial models like CAPM, ARIMA, Monte Carlo Simulations, and Modern Portfolio Theory to evaluate systematic risk, forecast future performance, and construct optimal investment portfolios.</a:t>
          </a:r>
          <a:endParaRPr lang="en-US" sz="1000" kern="1200" dirty="0"/>
        </a:p>
      </dsp:txBody>
      <dsp:txXfrm>
        <a:off x="3513229" y="1474002"/>
        <a:ext cx="1494140" cy="1344726"/>
      </dsp:txXfrm>
    </dsp:sp>
    <dsp:sp modelId="{CF7A4F0A-9319-4230-90D8-B5C9843530DE}">
      <dsp:nvSpPr>
        <dsp:cNvPr id="0" name=""/>
        <dsp:cNvSpPr/>
      </dsp:nvSpPr>
      <dsp:spPr>
        <a:xfrm>
          <a:off x="5679733" y="445678"/>
          <a:ext cx="672363" cy="6723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0F238B-6174-4C0A-94AE-3439E46DDF84}">
      <dsp:nvSpPr>
        <dsp:cNvPr id="0" name=""/>
        <dsp:cNvSpPr/>
      </dsp:nvSpPr>
      <dsp:spPr>
        <a:xfrm>
          <a:off x="5268844" y="1474002"/>
          <a:ext cx="1494140" cy="134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r>
            <a:rPr lang="en-US" sz="1000" b="1" i="0" kern="1200" baseline="0" dirty="0"/>
            <a:t>Enhancing Investment Decision-Making</a:t>
          </a:r>
          <a:r>
            <a:rPr lang="en-US" sz="1000" b="0" i="0" kern="1200" baseline="0" dirty="0"/>
            <a:t>: To provide actionable insights for portfolio allocation and risk management, offering lessons on strategic adaptability in volatile market conditions and enhancing informed decision-making.</a:t>
          </a:r>
          <a:endParaRPr lang="en-US" sz="1000" kern="1200" dirty="0"/>
        </a:p>
      </dsp:txBody>
      <dsp:txXfrm>
        <a:off x="5268844" y="1474002"/>
        <a:ext cx="1494140" cy="1344726"/>
      </dsp:txXfrm>
    </dsp:sp>
    <dsp:sp modelId="{8245438F-F7D2-4EE6-ABE3-43E28A93D750}">
      <dsp:nvSpPr>
        <dsp:cNvPr id="0" name=""/>
        <dsp:cNvSpPr/>
      </dsp:nvSpPr>
      <dsp:spPr>
        <a:xfrm>
          <a:off x="7435348" y="445678"/>
          <a:ext cx="672363" cy="67236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B4D112-9FE0-4B2A-A91E-1AFBB7D67929}">
      <dsp:nvSpPr>
        <dsp:cNvPr id="0" name=""/>
        <dsp:cNvSpPr/>
      </dsp:nvSpPr>
      <dsp:spPr>
        <a:xfrm>
          <a:off x="7024460" y="1474002"/>
          <a:ext cx="1494140" cy="134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00050">
            <a:lnSpc>
              <a:spcPct val="90000"/>
            </a:lnSpc>
            <a:spcBef>
              <a:spcPct val="0"/>
            </a:spcBef>
            <a:spcAft>
              <a:spcPct val="35000"/>
            </a:spcAft>
            <a:buNone/>
          </a:pPr>
          <a:r>
            <a:rPr lang="en-US" sz="900" b="1" i="0" kern="1200" baseline="0" dirty="0"/>
            <a:t>Contribution to Financial Understanding</a:t>
          </a:r>
          <a:r>
            <a:rPr lang="en-US" sz="900" b="0" i="0" kern="1200" baseline="0" dirty="0"/>
            <a:t>: To bridge the gap between academic financial concepts and their practical application, helping stakeholders understand how these companies adapt to global economic disruptions.</a:t>
          </a:r>
          <a:endParaRPr lang="en-US" sz="900" kern="1200" dirty="0"/>
        </a:p>
      </dsp:txBody>
      <dsp:txXfrm>
        <a:off x="7024460" y="1474002"/>
        <a:ext cx="1494140" cy="134472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1b611665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1b611665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2">
            <a:alphaModFix/>
          </a:blip>
          <a:stretch>
            <a:fill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3">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14">
            <a:alphaModFix/>
          </a:blip>
          <a:stretch>
            <a:fill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Financial Data Analysis of Insurance Sector</a:t>
            </a:r>
            <a:endParaRPr/>
          </a:p>
        </p:txBody>
      </p:sp>
      <p:sp>
        <p:nvSpPr>
          <p:cNvPr id="58" name="Google Shape;58;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Course: Financial Data Science</a:t>
            </a:r>
            <a:endParaRPr/>
          </a:p>
          <a:p>
            <a:pPr marL="0" lvl="0" indent="0" algn="ctr" rtl="0">
              <a:spcBef>
                <a:spcPts val="0"/>
              </a:spcBef>
              <a:spcAft>
                <a:spcPts val="0"/>
              </a:spcAft>
              <a:buNone/>
            </a:pPr>
            <a:r>
              <a:rPr lang="en"/>
              <a:t>Prof: Abdullah Karasan</a:t>
            </a:r>
            <a:endParaRPr/>
          </a:p>
          <a:p>
            <a:pPr marL="0" lvl="0" indent="0" algn="ctr" rtl="0">
              <a:spcBef>
                <a:spcPts val="0"/>
              </a:spcBef>
              <a:spcAft>
                <a:spcPts val="0"/>
              </a:spcAft>
              <a:buNone/>
            </a:pPr>
            <a:r>
              <a:rPr lang="en"/>
              <a:t>                                                   </a:t>
            </a:r>
            <a:endParaRPr/>
          </a:p>
          <a:p>
            <a:pPr marL="0" lvl="0" indent="0" algn="ctr" rtl="0">
              <a:spcBef>
                <a:spcPts val="0"/>
              </a:spcBef>
              <a:spcAft>
                <a:spcPts val="0"/>
              </a:spcAft>
              <a:buNone/>
            </a:pPr>
            <a:r>
              <a:rPr lang="en"/>
              <a:t>                                                   Deekshitha Bhogathi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172A6-EA62-8C1A-2B33-4F896B78F1D3}"/>
              </a:ext>
            </a:extLst>
          </p:cNvPr>
          <p:cNvPicPr>
            <a:picLocks noChangeAspect="1"/>
          </p:cNvPicPr>
          <p:nvPr/>
        </p:nvPicPr>
        <p:blipFill>
          <a:blip r:embed="rId2"/>
          <a:stretch>
            <a:fillRect/>
          </a:stretch>
        </p:blipFill>
        <p:spPr>
          <a:xfrm>
            <a:off x="2298032" y="596464"/>
            <a:ext cx="4331368" cy="4489448"/>
          </a:xfrm>
          <a:prstGeom prst="rect">
            <a:avLst/>
          </a:prstGeom>
        </p:spPr>
      </p:pic>
      <p:sp>
        <p:nvSpPr>
          <p:cNvPr id="5" name="TextBox 4">
            <a:extLst>
              <a:ext uri="{FF2B5EF4-FFF2-40B4-BE49-F238E27FC236}">
                <a16:creationId xmlns:a16="http://schemas.microsoft.com/office/drawing/2014/main" id="{66E37E71-DA50-9A73-0A3E-F6FE5E684BC2}"/>
              </a:ext>
            </a:extLst>
          </p:cNvPr>
          <p:cNvSpPr txBox="1"/>
          <p:nvPr/>
        </p:nvSpPr>
        <p:spPr>
          <a:xfrm>
            <a:off x="409073" y="682307"/>
            <a:ext cx="4572000" cy="307777"/>
          </a:xfrm>
          <a:prstGeom prst="rect">
            <a:avLst/>
          </a:prstGeom>
          <a:noFill/>
        </p:spPr>
        <p:txBody>
          <a:bodyPr wrap="square">
            <a:spAutoFit/>
          </a:bodyPr>
          <a:lstStyle/>
          <a:p>
            <a:r>
              <a:rPr lang="en-US" b="1" dirty="0"/>
              <a:t>Pair Wise Analysis:</a:t>
            </a:r>
          </a:p>
        </p:txBody>
      </p:sp>
    </p:spTree>
    <p:extLst>
      <p:ext uri="{BB962C8B-B14F-4D97-AF65-F5344CB8AC3E}">
        <p14:creationId xmlns:p14="http://schemas.microsoft.com/office/powerpoint/2010/main" val="176349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Z-Scores:</a:t>
            </a:r>
          </a:p>
        </p:txBody>
      </p:sp>
      <p:pic>
        <p:nvPicPr>
          <p:cNvPr id="7" name="Picture 6">
            <a:extLst>
              <a:ext uri="{FF2B5EF4-FFF2-40B4-BE49-F238E27FC236}">
                <a16:creationId xmlns:a16="http://schemas.microsoft.com/office/drawing/2014/main" id="{6C5C2E66-3392-1B6B-E64D-75C4ECB74123}"/>
              </a:ext>
            </a:extLst>
          </p:cNvPr>
          <p:cNvPicPr>
            <a:picLocks noChangeAspect="1"/>
          </p:cNvPicPr>
          <p:nvPr/>
        </p:nvPicPr>
        <p:blipFill>
          <a:blip r:embed="rId2"/>
          <a:stretch>
            <a:fillRect/>
          </a:stretch>
        </p:blipFill>
        <p:spPr>
          <a:xfrm>
            <a:off x="309093" y="1042140"/>
            <a:ext cx="3640994" cy="3886200"/>
          </a:xfrm>
          <a:prstGeom prst="rect">
            <a:avLst/>
          </a:prstGeom>
        </p:spPr>
      </p:pic>
      <p:pic>
        <p:nvPicPr>
          <p:cNvPr id="9" name="Picture 8">
            <a:extLst>
              <a:ext uri="{FF2B5EF4-FFF2-40B4-BE49-F238E27FC236}">
                <a16:creationId xmlns:a16="http://schemas.microsoft.com/office/drawing/2014/main" id="{CEC9537E-ABA5-0C23-575C-3D7ACFD77A8E}"/>
              </a:ext>
            </a:extLst>
          </p:cNvPr>
          <p:cNvPicPr>
            <a:picLocks noChangeAspect="1"/>
          </p:cNvPicPr>
          <p:nvPr/>
        </p:nvPicPr>
        <p:blipFill>
          <a:blip r:embed="rId3"/>
          <a:stretch>
            <a:fillRect/>
          </a:stretch>
        </p:blipFill>
        <p:spPr>
          <a:xfrm>
            <a:off x="3986463" y="1340004"/>
            <a:ext cx="5065295" cy="3069133"/>
          </a:xfrm>
          <a:prstGeom prst="rect">
            <a:avLst/>
          </a:prstGeom>
        </p:spPr>
      </p:pic>
    </p:spTree>
    <p:extLst>
      <p:ext uri="{BB962C8B-B14F-4D97-AF65-F5344CB8AC3E}">
        <p14:creationId xmlns:p14="http://schemas.microsoft.com/office/powerpoint/2010/main" val="297536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Z-Scores:</a:t>
            </a:r>
          </a:p>
        </p:txBody>
      </p:sp>
      <p:pic>
        <p:nvPicPr>
          <p:cNvPr id="3" name="Picture 2">
            <a:extLst>
              <a:ext uri="{FF2B5EF4-FFF2-40B4-BE49-F238E27FC236}">
                <a16:creationId xmlns:a16="http://schemas.microsoft.com/office/drawing/2014/main" id="{AAE1F5C9-7CAF-A251-FA39-C8FCCF252743}"/>
              </a:ext>
            </a:extLst>
          </p:cNvPr>
          <p:cNvPicPr>
            <a:picLocks noChangeAspect="1"/>
          </p:cNvPicPr>
          <p:nvPr/>
        </p:nvPicPr>
        <p:blipFill>
          <a:blip r:embed="rId2"/>
          <a:stretch>
            <a:fillRect/>
          </a:stretch>
        </p:blipFill>
        <p:spPr>
          <a:xfrm>
            <a:off x="787098" y="1128534"/>
            <a:ext cx="7057492" cy="3859067"/>
          </a:xfrm>
          <a:prstGeom prst="rect">
            <a:avLst/>
          </a:prstGeom>
        </p:spPr>
      </p:pic>
    </p:spTree>
    <p:extLst>
      <p:ext uri="{BB962C8B-B14F-4D97-AF65-F5344CB8AC3E}">
        <p14:creationId xmlns:p14="http://schemas.microsoft.com/office/powerpoint/2010/main" val="3372844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CAPM Analysis:</a:t>
            </a:r>
          </a:p>
        </p:txBody>
      </p:sp>
      <p:pic>
        <p:nvPicPr>
          <p:cNvPr id="5" name="Picture 4">
            <a:extLst>
              <a:ext uri="{FF2B5EF4-FFF2-40B4-BE49-F238E27FC236}">
                <a16:creationId xmlns:a16="http://schemas.microsoft.com/office/drawing/2014/main" id="{98BB38B4-1487-1914-4C2F-8234FDC13F51}"/>
              </a:ext>
            </a:extLst>
          </p:cNvPr>
          <p:cNvPicPr>
            <a:picLocks noChangeAspect="1"/>
          </p:cNvPicPr>
          <p:nvPr/>
        </p:nvPicPr>
        <p:blipFill>
          <a:blip r:embed="rId2"/>
          <a:stretch>
            <a:fillRect/>
          </a:stretch>
        </p:blipFill>
        <p:spPr>
          <a:xfrm>
            <a:off x="6196263" y="1567792"/>
            <a:ext cx="2967736" cy="2032657"/>
          </a:xfrm>
          <a:prstGeom prst="rect">
            <a:avLst/>
          </a:prstGeom>
        </p:spPr>
      </p:pic>
      <p:pic>
        <p:nvPicPr>
          <p:cNvPr id="7" name="Picture 6">
            <a:extLst>
              <a:ext uri="{FF2B5EF4-FFF2-40B4-BE49-F238E27FC236}">
                <a16:creationId xmlns:a16="http://schemas.microsoft.com/office/drawing/2014/main" id="{6E2E6380-2DBE-E984-82D2-FC9C6EEABFAB}"/>
              </a:ext>
            </a:extLst>
          </p:cNvPr>
          <p:cNvPicPr>
            <a:picLocks noChangeAspect="1"/>
          </p:cNvPicPr>
          <p:nvPr/>
        </p:nvPicPr>
        <p:blipFill>
          <a:blip r:embed="rId3"/>
          <a:stretch>
            <a:fillRect/>
          </a:stretch>
        </p:blipFill>
        <p:spPr>
          <a:xfrm>
            <a:off x="3178438" y="1535060"/>
            <a:ext cx="3017825" cy="2057742"/>
          </a:xfrm>
          <a:prstGeom prst="rect">
            <a:avLst/>
          </a:prstGeom>
        </p:spPr>
      </p:pic>
      <p:pic>
        <p:nvPicPr>
          <p:cNvPr id="9" name="Picture 8">
            <a:extLst>
              <a:ext uri="{FF2B5EF4-FFF2-40B4-BE49-F238E27FC236}">
                <a16:creationId xmlns:a16="http://schemas.microsoft.com/office/drawing/2014/main" id="{FAD1427A-0BC1-187E-333A-92F19B134AF2}"/>
              </a:ext>
            </a:extLst>
          </p:cNvPr>
          <p:cNvPicPr>
            <a:picLocks noChangeAspect="1"/>
          </p:cNvPicPr>
          <p:nvPr/>
        </p:nvPicPr>
        <p:blipFill>
          <a:blip r:embed="rId4"/>
          <a:stretch>
            <a:fillRect/>
          </a:stretch>
        </p:blipFill>
        <p:spPr>
          <a:xfrm>
            <a:off x="236039" y="1543050"/>
            <a:ext cx="2889177" cy="2057400"/>
          </a:xfrm>
          <a:prstGeom prst="rect">
            <a:avLst/>
          </a:prstGeom>
        </p:spPr>
      </p:pic>
    </p:spTree>
    <p:extLst>
      <p:ext uri="{BB962C8B-B14F-4D97-AF65-F5344CB8AC3E}">
        <p14:creationId xmlns:p14="http://schemas.microsoft.com/office/powerpoint/2010/main" val="101146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CAPM Analysis:</a:t>
            </a:r>
          </a:p>
        </p:txBody>
      </p:sp>
      <p:pic>
        <p:nvPicPr>
          <p:cNvPr id="5" name="Picture 4">
            <a:extLst>
              <a:ext uri="{FF2B5EF4-FFF2-40B4-BE49-F238E27FC236}">
                <a16:creationId xmlns:a16="http://schemas.microsoft.com/office/drawing/2014/main" id="{14493E41-B841-A6F9-830A-69DC19DABB78}"/>
              </a:ext>
            </a:extLst>
          </p:cNvPr>
          <p:cNvPicPr>
            <a:picLocks noChangeAspect="1"/>
          </p:cNvPicPr>
          <p:nvPr/>
        </p:nvPicPr>
        <p:blipFill>
          <a:blip r:embed="rId2"/>
          <a:stretch>
            <a:fillRect/>
          </a:stretch>
        </p:blipFill>
        <p:spPr>
          <a:xfrm>
            <a:off x="6272462" y="1966776"/>
            <a:ext cx="2753024" cy="1266391"/>
          </a:xfrm>
          <a:prstGeom prst="rect">
            <a:avLst/>
          </a:prstGeom>
        </p:spPr>
      </p:pic>
      <p:pic>
        <p:nvPicPr>
          <p:cNvPr id="13" name="Picture 12">
            <a:extLst>
              <a:ext uri="{FF2B5EF4-FFF2-40B4-BE49-F238E27FC236}">
                <a16:creationId xmlns:a16="http://schemas.microsoft.com/office/drawing/2014/main" id="{51D0B46F-FD70-6F5E-13A2-F7EF5DB39BCB}"/>
              </a:ext>
            </a:extLst>
          </p:cNvPr>
          <p:cNvPicPr>
            <a:picLocks noChangeAspect="1"/>
          </p:cNvPicPr>
          <p:nvPr/>
        </p:nvPicPr>
        <p:blipFill>
          <a:blip r:embed="rId3"/>
          <a:stretch>
            <a:fillRect/>
          </a:stretch>
        </p:blipFill>
        <p:spPr>
          <a:xfrm>
            <a:off x="3246547" y="1459832"/>
            <a:ext cx="2949716" cy="2057116"/>
          </a:xfrm>
          <a:prstGeom prst="rect">
            <a:avLst/>
          </a:prstGeom>
        </p:spPr>
      </p:pic>
      <p:pic>
        <p:nvPicPr>
          <p:cNvPr id="11" name="Picture 10">
            <a:extLst>
              <a:ext uri="{FF2B5EF4-FFF2-40B4-BE49-F238E27FC236}">
                <a16:creationId xmlns:a16="http://schemas.microsoft.com/office/drawing/2014/main" id="{63E20A9B-D95F-B72D-A0BA-ECF910AC4FCE}"/>
              </a:ext>
            </a:extLst>
          </p:cNvPr>
          <p:cNvPicPr>
            <a:picLocks noChangeAspect="1"/>
          </p:cNvPicPr>
          <p:nvPr/>
        </p:nvPicPr>
        <p:blipFill>
          <a:blip r:embed="rId4"/>
          <a:stretch>
            <a:fillRect/>
          </a:stretch>
        </p:blipFill>
        <p:spPr>
          <a:xfrm>
            <a:off x="205934" y="1459832"/>
            <a:ext cx="2902016" cy="2021305"/>
          </a:xfrm>
          <a:prstGeom prst="rect">
            <a:avLst/>
          </a:prstGeom>
        </p:spPr>
      </p:pic>
    </p:spTree>
    <p:extLst>
      <p:ext uri="{BB962C8B-B14F-4D97-AF65-F5344CB8AC3E}">
        <p14:creationId xmlns:p14="http://schemas.microsoft.com/office/powerpoint/2010/main" val="188647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8861" y="734363"/>
            <a:ext cx="3960820" cy="307777"/>
          </a:xfrm>
          <a:prstGeom prst="rect">
            <a:avLst/>
          </a:prstGeom>
          <a:noFill/>
        </p:spPr>
        <p:txBody>
          <a:bodyPr wrap="square" rtlCol="0">
            <a:spAutoFit/>
          </a:bodyPr>
          <a:lstStyle/>
          <a:p>
            <a:r>
              <a:rPr lang="en-US" b="1" dirty="0"/>
              <a:t>Security Market Line:</a:t>
            </a:r>
          </a:p>
        </p:txBody>
      </p:sp>
      <p:pic>
        <p:nvPicPr>
          <p:cNvPr id="9" name="Picture 8">
            <a:extLst>
              <a:ext uri="{FF2B5EF4-FFF2-40B4-BE49-F238E27FC236}">
                <a16:creationId xmlns:a16="http://schemas.microsoft.com/office/drawing/2014/main" id="{06BEC2C8-17A7-773F-6637-47A5FACA462C}"/>
              </a:ext>
            </a:extLst>
          </p:cNvPr>
          <p:cNvPicPr>
            <a:picLocks noChangeAspect="1"/>
          </p:cNvPicPr>
          <p:nvPr/>
        </p:nvPicPr>
        <p:blipFill>
          <a:blip r:embed="rId2"/>
          <a:stretch>
            <a:fillRect/>
          </a:stretch>
        </p:blipFill>
        <p:spPr>
          <a:xfrm>
            <a:off x="663947" y="1088777"/>
            <a:ext cx="5568388" cy="3348241"/>
          </a:xfrm>
          <a:prstGeom prst="rect">
            <a:avLst/>
          </a:prstGeom>
        </p:spPr>
      </p:pic>
      <p:pic>
        <p:nvPicPr>
          <p:cNvPr id="12" name="Picture 11">
            <a:extLst>
              <a:ext uri="{FF2B5EF4-FFF2-40B4-BE49-F238E27FC236}">
                <a16:creationId xmlns:a16="http://schemas.microsoft.com/office/drawing/2014/main" id="{D21B1155-FA9C-820C-BF90-6002590FAFF0}"/>
              </a:ext>
            </a:extLst>
          </p:cNvPr>
          <p:cNvPicPr>
            <a:picLocks noChangeAspect="1"/>
          </p:cNvPicPr>
          <p:nvPr/>
        </p:nvPicPr>
        <p:blipFill>
          <a:blip r:embed="rId3"/>
          <a:stretch>
            <a:fillRect/>
          </a:stretch>
        </p:blipFill>
        <p:spPr>
          <a:xfrm>
            <a:off x="6457776" y="950932"/>
            <a:ext cx="1787562" cy="3348241"/>
          </a:xfrm>
          <a:prstGeom prst="rect">
            <a:avLst/>
          </a:prstGeom>
        </p:spPr>
      </p:pic>
    </p:spTree>
    <p:extLst>
      <p:ext uri="{BB962C8B-B14F-4D97-AF65-F5344CB8AC3E}">
        <p14:creationId xmlns:p14="http://schemas.microsoft.com/office/powerpoint/2010/main" val="1974480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226DE-134F-7E2E-D91A-901A9FEA607E}"/>
              </a:ext>
            </a:extLst>
          </p:cNvPr>
          <p:cNvPicPr>
            <a:picLocks noChangeAspect="1"/>
          </p:cNvPicPr>
          <p:nvPr/>
        </p:nvPicPr>
        <p:blipFill>
          <a:blip r:embed="rId2"/>
          <a:stretch>
            <a:fillRect/>
          </a:stretch>
        </p:blipFill>
        <p:spPr>
          <a:xfrm>
            <a:off x="126288" y="1130969"/>
            <a:ext cx="2872458" cy="2082465"/>
          </a:xfrm>
          <a:prstGeom prst="rect">
            <a:avLst/>
          </a:prstGeom>
        </p:spPr>
      </p:pic>
      <p:pic>
        <p:nvPicPr>
          <p:cNvPr id="5" name="Picture 4">
            <a:extLst>
              <a:ext uri="{FF2B5EF4-FFF2-40B4-BE49-F238E27FC236}">
                <a16:creationId xmlns:a16="http://schemas.microsoft.com/office/drawing/2014/main" id="{939660CE-F737-33BF-D647-06CC3E46ED51}"/>
              </a:ext>
            </a:extLst>
          </p:cNvPr>
          <p:cNvPicPr>
            <a:picLocks noChangeAspect="1"/>
          </p:cNvPicPr>
          <p:nvPr/>
        </p:nvPicPr>
        <p:blipFill>
          <a:blip r:embed="rId3"/>
          <a:stretch>
            <a:fillRect/>
          </a:stretch>
        </p:blipFill>
        <p:spPr>
          <a:xfrm>
            <a:off x="5672267" y="1116429"/>
            <a:ext cx="2880113" cy="2111543"/>
          </a:xfrm>
          <a:prstGeom prst="rect">
            <a:avLst/>
          </a:prstGeom>
        </p:spPr>
      </p:pic>
      <p:pic>
        <p:nvPicPr>
          <p:cNvPr id="7" name="Picture 6">
            <a:extLst>
              <a:ext uri="{FF2B5EF4-FFF2-40B4-BE49-F238E27FC236}">
                <a16:creationId xmlns:a16="http://schemas.microsoft.com/office/drawing/2014/main" id="{EB21E629-2653-6294-EA55-389F167B1E6F}"/>
              </a:ext>
            </a:extLst>
          </p:cNvPr>
          <p:cNvPicPr>
            <a:picLocks noChangeAspect="1"/>
          </p:cNvPicPr>
          <p:nvPr/>
        </p:nvPicPr>
        <p:blipFill>
          <a:blip r:embed="rId4"/>
          <a:stretch>
            <a:fillRect/>
          </a:stretch>
        </p:blipFill>
        <p:spPr>
          <a:xfrm>
            <a:off x="2854364" y="2646948"/>
            <a:ext cx="2718678" cy="2111542"/>
          </a:xfrm>
          <a:prstGeom prst="rect">
            <a:avLst/>
          </a:prstGeom>
        </p:spPr>
      </p:pic>
      <p:sp>
        <p:nvSpPr>
          <p:cNvPr id="9" name="TextBox 8">
            <a:extLst>
              <a:ext uri="{FF2B5EF4-FFF2-40B4-BE49-F238E27FC236}">
                <a16:creationId xmlns:a16="http://schemas.microsoft.com/office/drawing/2014/main" id="{DAB595F0-F0C1-8938-E52C-293CE5E1DB67}"/>
              </a:ext>
            </a:extLst>
          </p:cNvPr>
          <p:cNvSpPr txBox="1"/>
          <p:nvPr/>
        </p:nvSpPr>
        <p:spPr>
          <a:xfrm>
            <a:off x="3356810" y="770538"/>
            <a:ext cx="4572000" cy="307777"/>
          </a:xfrm>
          <a:prstGeom prst="rect">
            <a:avLst/>
          </a:prstGeom>
          <a:noFill/>
        </p:spPr>
        <p:txBody>
          <a:bodyPr wrap="square">
            <a:spAutoFit/>
          </a:bodyPr>
          <a:lstStyle/>
          <a:p>
            <a:r>
              <a:rPr lang="en-US" b="1" dirty="0"/>
              <a:t>Decomposition:</a:t>
            </a:r>
          </a:p>
        </p:txBody>
      </p:sp>
    </p:spTree>
    <p:extLst>
      <p:ext uri="{BB962C8B-B14F-4D97-AF65-F5344CB8AC3E}">
        <p14:creationId xmlns:p14="http://schemas.microsoft.com/office/powerpoint/2010/main" val="36968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AB595F0-F0C1-8938-E52C-293CE5E1DB67}"/>
              </a:ext>
            </a:extLst>
          </p:cNvPr>
          <p:cNvSpPr txBox="1"/>
          <p:nvPr/>
        </p:nvSpPr>
        <p:spPr>
          <a:xfrm>
            <a:off x="311700" y="649750"/>
            <a:ext cx="8520600" cy="572700"/>
          </a:xfrm>
          <a:prstGeom prst="rect">
            <a:avLst/>
          </a:prstGeom>
          <a:noFill/>
          <a:ln>
            <a:noFill/>
          </a:ln>
        </p:spPr>
        <p:txBody>
          <a:bodyPr spcFirstLastPara="1" wrap="square" lIns="91425" tIns="91425" rIns="91425" bIns="91425" anchor="ctr" anchorCtr="0">
            <a:normAutofit/>
          </a:bodyPr>
          <a:lstStyle/>
          <a:p>
            <a:pPr algn="ctr">
              <a:lnSpc>
                <a:spcPct val="90000"/>
              </a:lnSpc>
              <a:spcAft>
                <a:spcPts val="600"/>
              </a:spcAft>
              <a:buClr>
                <a:schemeClr val="dk1"/>
              </a:buClr>
              <a:buSzPts val="3600"/>
            </a:pPr>
            <a:r>
              <a:rPr lang="en-US" b="1" i="0" u="none" strike="noStrike" cap="none" dirty="0">
                <a:solidFill>
                  <a:schemeClr val="dk1"/>
                </a:solidFill>
              </a:rPr>
              <a:t>Decomposition:</a:t>
            </a:r>
          </a:p>
        </p:txBody>
      </p:sp>
      <p:pic>
        <p:nvPicPr>
          <p:cNvPr id="4" name="Picture 3">
            <a:extLst>
              <a:ext uri="{FF2B5EF4-FFF2-40B4-BE49-F238E27FC236}">
                <a16:creationId xmlns:a16="http://schemas.microsoft.com/office/drawing/2014/main" id="{B567A6E4-75E6-3546-F533-19C97674E47D}"/>
              </a:ext>
            </a:extLst>
          </p:cNvPr>
          <p:cNvPicPr>
            <a:picLocks noChangeAspect="1"/>
          </p:cNvPicPr>
          <p:nvPr/>
        </p:nvPicPr>
        <p:blipFill>
          <a:blip r:embed="rId2"/>
          <a:srcRect l="4003" r="3" b="3"/>
          <a:stretch/>
        </p:blipFill>
        <p:spPr>
          <a:xfrm>
            <a:off x="724784" y="1685666"/>
            <a:ext cx="3173449" cy="2545440"/>
          </a:xfrm>
          <a:prstGeom prst="rect">
            <a:avLst/>
          </a:prstGeom>
          <a:noFill/>
          <a:ln>
            <a:noFill/>
          </a:ln>
        </p:spPr>
      </p:pic>
      <p:pic>
        <p:nvPicPr>
          <p:cNvPr id="8" name="Picture 7">
            <a:extLst>
              <a:ext uri="{FF2B5EF4-FFF2-40B4-BE49-F238E27FC236}">
                <a16:creationId xmlns:a16="http://schemas.microsoft.com/office/drawing/2014/main" id="{D04BB0DC-28A8-E444-E898-429605779107}"/>
              </a:ext>
            </a:extLst>
          </p:cNvPr>
          <p:cNvPicPr>
            <a:picLocks noChangeAspect="1"/>
          </p:cNvPicPr>
          <p:nvPr/>
        </p:nvPicPr>
        <p:blipFill>
          <a:blip r:embed="rId3"/>
          <a:srcRect l="2942" r="1370" b="-2"/>
          <a:stretch/>
        </p:blipFill>
        <p:spPr>
          <a:xfrm>
            <a:off x="5037947" y="1685666"/>
            <a:ext cx="3068448" cy="2461218"/>
          </a:xfrm>
          <a:prstGeom prst="rect">
            <a:avLst/>
          </a:prstGeom>
          <a:noFill/>
          <a:ln>
            <a:noFill/>
          </a:ln>
        </p:spPr>
      </p:pic>
    </p:spTree>
    <p:extLst>
      <p:ext uri="{BB962C8B-B14F-4D97-AF65-F5344CB8AC3E}">
        <p14:creationId xmlns:p14="http://schemas.microsoft.com/office/powerpoint/2010/main" val="3156719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ACF and PACF:</a:t>
            </a:r>
          </a:p>
        </p:txBody>
      </p:sp>
      <p:pic>
        <p:nvPicPr>
          <p:cNvPr id="9" name="Picture 8">
            <a:extLst>
              <a:ext uri="{FF2B5EF4-FFF2-40B4-BE49-F238E27FC236}">
                <a16:creationId xmlns:a16="http://schemas.microsoft.com/office/drawing/2014/main" id="{2BC0614E-0ED9-97CA-42AB-74C577DBAFAA}"/>
              </a:ext>
            </a:extLst>
          </p:cNvPr>
          <p:cNvPicPr>
            <a:picLocks noChangeAspect="1"/>
          </p:cNvPicPr>
          <p:nvPr/>
        </p:nvPicPr>
        <p:blipFill>
          <a:blip r:embed="rId2"/>
          <a:stretch>
            <a:fillRect/>
          </a:stretch>
        </p:blipFill>
        <p:spPr>
          <a:xfrm>
            <a:off x="3454767" y="1059113"/>
            <a:ext cx="2498994" cy="3837740"/>
          </a:xfrm>
          <a:prstGeom prst="rect">
            <a:avLst/>
          </a:prstGeom>
        </p:spPr>
      </p:pic>
      <p:pic>
        <p:nvPicPr>
          <p:cNvPr id="12" name="Picture 11">
            <a:extLst>
              <a:ext uri="{FF2B5EF4-FFF2-40B4-BE49-F238E27FC236}">
                <a16:creationId xmlns:a16="http://schemas.microsoft.com/office/drawing/2014/main" id="{235CC064-91B7-BB42-B64C-66BD80724EBE}"/>
              </a:ext>
            </a:extLst>
          </p:cNvPr>
          <p:cNvPicPr>
            <a:picLocks noChangeAspect="1"/>
          </p:cNvPicPr>
          <p:nvPr/>
        </p:nvPicPr>
        <p:blipFill>
          <a:blip r:embed="rId3"/>
          <a:stretch>
            <a:fillRect/>
          </a:stretch>
        </p:blipFill>
        <p:spPr>
          <a:xfrm>
            <a:off x="721386" y="1059113"/>
            <a:ext cx="2351794" cy="3750439"/>
          </a:xfrm>
          <a:prstGeom prst="rect">
            <a:avLst/>
          </a:prstGeom>
        </p:spPr>
      </p:pic>
      <p:pic>
        <p:nvPicPr>
          <p:cNvPr id="15" name="Picture 14">
            <a:extLst>
              <a:ext uri="{FF2B5EF4-FFF2-40B4-BE49-F238E27FC236}">
                <a16:creationId xmlns:a16="http://schemas.microsoft.com/office/drawing/2014/main" id="{9A24D137-3D25-0861-C2DE-D5CA86F2EAF1}"/>
              </a:ext>
            </a:extLst>
          </p:cNvPr>
          <p:cNvPicPr>
            <a:picLocks noChangeAspect="1"/>
          </p:cNvPicPr>
          <p:nvPr/>
        </p:nvPicPr>
        <p:blipFill>
          <a:blip r:embed="rId4"/>
          <a:stretch>
            <a:fillRect/>
          </a:stretch>
        </p:blipFill>
        <p:spPr>
          <a:xfrm>
            <a:off x="6130616" y="1059113"/>
            <a:ext cx="2411635" cy="3787082"/>
          </a:xfrm>
          <a:prstGeom prst="rect">
            <a:avLst/>
          </a:prstGeom>
        </p:spPr>
      </p:pic>
    </p:spTree>
    <p:extLst>
      <p:ext uri="{BB962C8B-B14F-4D97-AF65-F5344CB8AC3E}">
        <p14:creationId xmlns:p14="http://schemas.microsoft.com/office/powerpoint/2010/main" val="3993090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ACF and PACF:</a:t>
            </a:r>
          </a:p>
        </p:txBody>
      </p:sp>
      <p:pic>
        <p:nvPicPr>
          <p:cNvPr id="3" name="Picture 2">
            <a:extLst>
              <a:ext uri="{FF2B5EF4-FFF2-40B4-BE49-F238E27FC236}">
                <a16:creationId xmlns:a16="http://schemas.microsoft.com/office/drawing/2014/main" id="{279AEB03-2A4B-C5AC-D85C-0BE983101C04}"/>
              </a:ext>
            </a:extLst>
          </p:cNvPr>
          <p:cNvPicPr>
            <a:picLocks noChangeAspect="1"/>
          </p:cNvPicPr>
          <p:nvPr/>
        </p:nvPicPr>
        <p:blipFill>
          <a:blip r:embed="rId2"/>
          <a:stretch>
            <a:fillRect/>
          </a:stretch>
        </p:blipFill>
        <p:spPr>
          <a:xfrm>
            <a:off x="925610" y="1134978"/>
            <a:ext cx="2407737" cy="3763879"/>
          </a:xfrm>
          <a:prstGeom prst="rect">
            <a:avLst/>
          </a:prstGeom>
        </p:spPr>
      </p:pic>
      <p:pic>
        <p:nvPicPr>
          <p:cNvPr id="6" name="Picture 5">
            <a:extLst>
              <a:ext uri="{FF2B5EF4-FFF2-40B4-BE49-F238E27FC236}">
                <a16:creationId xmlns:a16="http://schemas.microsoft.com/office/drawing/2014/main" id="{FC2D5096-9463-9F0B-D007-F2D5CD7CDB0B}"/>
              </a:ext>
            </a:extLst>
          </p:cNvPr>
          <p:cNvPicPr>
            <a:picLocks noChangeAspect="1"/>
          </p:cNvPicPr>
          <p:nvPr/>
        </p:nvPicPr>
        <p:blipFill>
          <a:blip r:embed="rId3"/>
          <a:stretch>
            <a:fillRect/>
          </a:stretch>
        </p:blipFill>
        <p:spPr>
          <a:xfrm>
            <a:off x="3803807" y="1267327"/>
            <a:ext cx="2308005" cy="3631530"/>
          </a:xfrm>
          <a:prstGeom prst="rect">
            <a:avLst/>
          </a:prstGeom>
        </p:spPr>
      </p:pic>
    </p:spTree>
    <p:extLst>
      <p:ext uri="{BB962C8B-B14F-4D97-AF65-F5344CB8AC3E}">
        <p14:creationId xmlns:p14="http://schemas.microsoft.com/office/powerpoint/2010/main" val="1336455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391B39-7F3F-EBF3-2536-1CEB8BB2195B}"/>
              </a:ext>
            </a:extLst>
          </p:cNvPr>
          <p:cNvSpPr txBox="1"/>
          <p:nvPr/>
        </p:nvSpPr>
        <p:spPr>
          <a:xfrm>
            <a:off x="311700" y="649750"/>
            <a:ext cx="8520600" cy="572700"/>
          </a:xfrm>
          <a:prstGeom prst="rect">
            <a:avLst/>
          </a:prstGeom>
          <a:noFill/>
          <a:ln>
            <a:noFill/>
          </a:ln>
        </p:spPr>
        <p:txBody>
          <a:bodyPr spcFirstLastPara="1" wrap="square" lIns="91425" tIns="91425" rIns="91425" bIns="91425" rtlCol="0" anchor="ctr" anchorCtr="0">
            <a:normAutofit/>
          </a:bodyPr>
          <a:lstStyle/>
          <a:p>
            <a:pPr>
              <a:lnSpc>
                <a:spcPct val="90000"/>
              </a:lnSpc>
              <a:spcAft>
                <a:spcPts val="600"/>
              </a:spcAft>
              <a:buClr>
                <a:schemeClr val="dk1"/>
              </a:buClr>
              <a:buSzPts val="4800"/>
            </a:pPr>
            <a:r>
              <a:rPr lang="en-US" sz="1900" b="1" i="0" u="none" strike="noStrike" cap="none" dirty="0">
                <a:solidFill>
                  <a:schemeClr val="dk1"/>
                </a:solidFill>
              </a:rPr>
              <a:t>Introduction</a:t>
            </a:r>
          </a:p>
        </p:txBody>
      </p:sp>
      <p:graphicFrame>
        <p:nvGraphicFramePr>
          <p:cNvPr id="14" name="TextBox 1">
            <a:extLst>
              <a:ext uri="{FF2B5EF4-FFF2-40B4-BE49-F238E27FC236}">
                <a16:creationId xmlns:a16="http://schemas.microsoft.com/office/drawing/2014/main" id="{CAA513E9-290F-E631-4D3B-C9948BB06DBD}"/>
              </a:ext>
            </a:extLst>
          </p:cNvPr>
          <p:cNvGraphicFramePr/>
          <p:nvPr>
            <p:extLst>
              <p:ext uri="{D42A27DB-BD31-4B8C-83A1-F6EECF244321}">
                <p14:modId xmlns:p14="http://schemas.microsoft.com/office/powerpoint/2010/main" val="128448787"/>
              </p:ext>
            </p:extLst>
          </p:nvPr>
        </p:nvGraphicFramePr>
        <p:xfrm>
          <a:off x="212604" y="649750"/>
          <a:ext cx="8520600" cy="2780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019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ACF and PACF:</a:t>
            </a:r>
          </a:p>
        </p:txBody>
      </p:sp>
      <p:pic>
        <p:nvPicPr>
          <p:cNvPr id="5" name="Picture 4">
            <a:extLst>
              <a:ext uri="{FF2B5EF4-FFF2-40B4-BE49-F238E27FC236}">
                <a16:creationId xmlns:a16="http://schemas.microsoft.com/office/drawing/2014/main" id="{4C4D9E37-588E-CE75-95CA-95A3F15A0C41}"/>
              </a:ext>
            </a:extLst>
          </p:cNvPr>
          <p:cNvPicPr>
            <a:picLocks noChangeAspect="1"/>
          </p:cNvPicPr>
          <p:nvPr/>
        </p:nvPicPr>
        <p:blipFill>
          <a:blip r:embed="rId2"/>
          <a:stretch>
            <a:fillRect/>
          </a:stretch>
        </p:blipFill>
        <p:spPr>
          <a:xfrm>
            <a:off x="544850" y="1042140"/>
            <a:ext cx="2398092" cy="3575384"/>
          </a:xfrm>
          <a:prstGeom prst="rect">
            <a:avLst/>
          </a:prstGeom>
        </p:spPr>
      </p:pic>
      <p:pic>
        <p:nvPicPr>
          <p:cNvPr id="8" name="Picture 7">
            <a:extLst>
              <a:ext uri="{FF2B5EF4-FFF2-40B4-BE49-F238E27FC236}">
                <a16:creationId xmlns:a16="http://schemas.microsoft.com/office/drawing/2014/main" id="{53E02DC0-84DB-A793-F5C5-D2D5A906F30C}"/>
              </a:ext>
            </a:extLst>
          </p:cNvPr>
          <p:cNvPicPr>
            <a:picLocks noChangeAspect="1"/>
          </p:cNvPicPr>
          <p:nvPr/>
        </p:nvPicPr>
        <p:blipFill>
          <a:blip r:embed="rId3"/>
          <a:stretch>
            <a:fillRect/>
          </a:stretch>
        </p:blipFill>
        <p:spPr>
          <a:xfrm>
            <a:off x="3352643" y="1042140"/>
            <a:ext cx="2306054" cy="3540814"/>
          </a:xfrm>
          <a:prstGeom prst="rect">
            <a:avLst/>
          </a:prstGeom>
        </p:spPr>
      </p:pic>
      <p:pic>
        <p:nvPicPr>
          <p:cNvPr id="10" name="Picture 9">
            <a:extLst>
              <a:ext uri="{FF2B5EF4-FFF2-40B4-BE49-F238E27FC236}">
                <a16:creationId xmlns:a16="http://schemas.microsoft.com/office/drawing/2014/main" id="{14ABE216-2ECF-574B-5859-ABFD2F3BAFCC}"/>
              </a:ext>
            </a:extLst>
          </p:cNvPr>
          <p:cNvPicPr>
            <a:picLocks noChangeAspect="1"/>
          </p:cNvPicPr>
          <p:nvPr/>
        </p:nvPicPr>
        <p:blipFill>
          <a:blip r:embed="rId4"/>
          <a:stretch>
            <a:fillRect/>
          </a:stretch>
        </p:blipFill>
        <p:spPr>
          <a:xfrm>
            <a:off x="6116054" y="1130474"/>
            <a:ext cx="2185268" cy="3452480"/>
          </a:xfrm>
          <a:prstGeom prst="rect">
            <a:avLst/>
          </a:prstGeom>
        </p:spPr>
      </p:pic>
    </p:spTree>
    <p:extLst>
      <p:ext uri="{BB962C8B-B14F-4D97-AF65-F5344CB8AC3E}">
        <p14:creationId xmlns:p14="http://schemas.microsoft.com/office/powerpoint/2010/main" val="225387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ACF and PACF:</a:t>
            </a:r>
          </a:p>
        </p:txBody>
      </p:sp>
      <p:pic>
        <p:nvPicPr>
          <p:cNvPr id="3" name="Picture 2">
            <a:extLst>
              <a:ext uri="{FF2B5EF4-FFF2-40B4-BE49-F238E27FC236}">
                <a16:creationId xmlns:a16="http://schemas.microsoft.com/office/drawing/2014/main" id="{E40C7CF8-BA8F-E5FC-63AC-86797B420CD4}"/>
              </a:ext>
            </a:extLst>
          </p:cNvPr>
          <p:cNvPicPr>
            <a:picLocks noChangeAspect="1"/>
          </p:cNvPicPr>
          <p:nvPr/>
        </p:nvPicPr>
        <p:blipFill>
          <a:blip r:embed="rId2"/>
          <a:stretch>
            <a:fillRect/>
          </a:stretch>
        </p:blipFill>
        <p:spPr>
          <a:xfrm>
            <a:off x="1397345" y="1158570"/>
            <a:ext cx="2396611" cy="3654061"/>
          </a:xfrm>
          <a:prstGeom prst="rect">
            <a:avLst/>
          </a:prstGeom>
        </p:spPr>
      </p:pic>
      <p:pic>
        <p:nvPicPr>
          <p:cNvPr id="7" name="Picture 6">
            <a:extLst>
              <a:ext uri="{FF2B5EF4-FFF2-40B4-BE49-F238E27FC236}">
                <a16:creationId xmlns:a16="http://schemas.microsoft.com/office/drawing/2014/main" id="{A115D5C8-D5E7-0AFD-5D23-E2A2446FF296}"/>
              </a:ext>
            </a:extLst>
          </p:cNvPr>
          <p:cNvPicPr>
            <a:picLocks noChangeAspect="1"/>
          </p:cNvPicPr>
          <p:nvPr/>
        </p:nvPicPr>
        <p:blipFill>
          <a:blip r:embed="rId3"/>
          <a:stretch>
            <a:fillRect/>
          </a:stretch>
        </p:blipFill>
        <p:spPr>
          <a:xfrm>
            <a:off x="4993448" y="1188383"/>
            <a:ext cx="2462349" cy="3714750"/>
          </a:xfrm>
          <a:prstGeom prst="rect">
            <a:avLst/>
          </a:prstGeom>
        </p:spPr>
      </p:pic>
    </p:spTree>
    <p:extLst>
      <p:ext uri="{BB962C8B-B14F-4D97-AF65-F5344CB8AC3E}">
        <p14:creationId xmlns:p14="http://schemas.microsoft.com/office/powerpoint/2010/main" val="117900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ARIMA Forecast:</a:t>
            </a:r>
          </a:p>
        </p:txBody>
      </p:sp>
      <p:pic>
        <p:nvPicPr>
          <p:cNvPr id="3" name="Picture 2">
            <a:extLst>
              <a:ext uri="{FF2B5EF4-FFF2-40B4-BE49-F238E27FC236}">
                <a16:creationId xmlns:a16="http://schemas.microsoft.com/office/drawing/2014/main" id="{A364CB11-46F1-29EA-5C03-027A32159FFA}"/>
              </a:ext>
            </a:extLst>
          </p:cNvPr>
          <p:cNvPicPr>
            <a:picLocks noChangeAspect="1"/>
          </p:cNvPicPr>
          <p:nvPr/>
        </p:nvPicPr>
        <p:blipFill>
          <a:blip r:embed="rId2"/>
          <a:stretch>
            <a:fillRect/>
          </a:stretch>
        </p:blipFill>
        <p:spPr>
          <a:xfrm>
            <a:off x="579231" y="1224566"/>
            <a:ext cx="3198801" cy="2768052"/>
          </a:xfrm>
          <a:prstGeom prst="rect">
            <a:avLst/>
          </a:prstGeom>
        </p:spPr>
      </p:pic>
      <p:pic>
        <p:nvPicPr>
          <p:cNvPr id="7" name="Picture 6">
            <a:extLst>
              <a:ext uri="{FF2B5EF4-FFF2-40B4-BE49-F238E27FC236}">
                <a16:creationId xmlns:a16="http://schemas.microsoft.com/office/drawing/2014/main" id="{E957739C-5627-B406-FF62-9B2ABA7D2D51}"/>
              </a:ext>
            </a:extLst>
          </p:cNvPr>
          <p:cNvPicPr>
            <a:picLocks noChangeAspect="1"/>
          </p:cNvPicPr>
          <p:nvPr/>
        </p:nvPicPr>
        <p:blipFill>
          <a:blip r:embed="rId3"/>
          <a:stretch>
            <a:fillRect/>
          </a:stretch>
        </p:blipFill>
        <p:spPr>
          <a:xfrm>
            <a:off x="4250135" y="1364909"/>
            <a:ext cx="4121319" cy="2627709"/>
          </a:xfrm>
          <a:prstGeom prst="rect">
            <a:avLst/>
          </a:prstGeom>
        </p:spPr>
      </p:pic>
    </p:spTree>
    <p:extLst>
      <p:ext uri="{BB962C8B-B14F-4D97-AF65-F5344CB8AC3E}">
        <p14:creationId xmlns:p14="http://schemas.microsoft.com/office/powerpoint/2010/main" val="3875336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ARIMA Forecast:</a:t>
            </a:r>
          </a:p>
        </p:txBody>
      </p:sp>
      <p:pic>
        <p:nvPicPr>
          <p:cNvPr id="5" name="Picture 4">
            <a:extLst>
              <a:ext uri="{FF2B5EF4-FFF2-40B4-BE49-F238E27FC236}">
                <a16:creationId xmlns:a16="http://schemas.microsoft.com/office/drawing/2014/main" id="{EF052A3F-985C-061F-EC85-FD47B1E039B4}"/>
              </a:ext>
            </a:extLst>
          </p:cNvPr>
          <p:cNvPicPr>
            <a:picLocks noChangeAspect="1"/>
          </p:cNvPicPr>
          <p:nvPr/>
        </p:nvPicPr>
        <p:blipFill>
          <a:blip r:embed="rId2"/>
          <a:stretch>
            <a:fillRect/>
          </a:stretch>
        </p:blipFill>
        <p:spPr>
          <a:xfrm>
            <a:off x="421156" y="1335673"/>
            <a:ext cx="3331037" cy="2901310"/>
          </a:xfrm>
          <a:prstGeom prst="rect">
            <a:avLst/>
          </a:prstGeom>
        </p:spPr>
      </p:pic>
      <p:pic>
        <p:nvPicPr>
          <p:cNvPr id="8" name="Picture 7">
            <a:extLst>
              <a:ext uri="{FF2B5EF4-FFF2-40B4-BE49-F238E27FC236}">
                <a16:creationId xmlns:a16="http://schemas.microsoft.com/office/drawing/2014/main" id="{7AA0909D-C0EA-F8E0-3FBC-27DAFC6BD113}"/>
              </a:ext>
            </a:extLst>
          </p:cNvPr>
          <p:cNvPicPr>
            <a:picLocks noChangeAspect="1"/>
          </p:cNvPicPr>
          <p:nvPr/>
        </p:nvPicPr>
        <p:blipFill>
          <a:blip r:embed="rId3"/>
          <a:stretch>
            <a:fillRect/>
          </a:stretch>
        </p:blipFill>
        <p:spPr>
          <a:xfrm>
            <a:off x="3955530" y="1379482"/>
            <a:ext cx="4044502" cy="2455479"/>
          </a:xfrm>
          <a:prstGeom prst="rect">
            <a:avLst/>
          </a:prstGeom>
        </p:spPr>
      </p:pic>
    </p:spTree>
    <p:extLst>
      <p:ext uri="{BB962C8B-B14F-4D97-AF65-F5344CB8AC3E}">
        <p14:creationId xmlns:p14="http://schemas.microsoft.com/office/powerpoint/2010/main" val="421476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a:t>ARIMA Forecast:</a:t>
            </a:r>
            <a:endParaRPr lang="en-US" b="1" dirty="0"/>
          </a:p>
        </p:txBody>
      </p:sp>
      <p:pic>
        <p:nvPicPr>
          <p:cNvPr id="5" name="Picture 4">
            <a:extLst>
              <a:ext uri="{FF2B5EF4-FFF2-40B4-BE49-F238E27FC236}">
                <a16:creationId xmlns:a16="http://schemas.microsoft.com/office/drawing/2014/main" id="{D9D84CC0-497E-49B9-080A-BFBCBDFC1E8C}"/>
              </a:ext>
            </a:extLst>
          </p:cNvPr>
          <p:cNvPicPr>
            <a:picLocks noChangeAspect="1"/>
          </p:cNvPicPr>
          <p:nvPr/>
        </p:nvPicPr>
        <p:blipFill>
          <a:blip r:embed="rId2"/>
          <a:stretch>
            <a:fillRect/>
          </a:stretch>
        </p:blipFill>
        <p:spPr>
          <a:xfrm>
            <a:off x="448527" y="1215561"/>
            <a:ext cx="3680111" cy="3171249"/>
          </a:xfrm>
          <a:prstGeom prst="rect">
            <a:avLst/>
          </a:prstGeom>
        </p:spPr>
      </p:pic>
      <p:pic>
        <p:nvPicPr>
          <p:cNvPr id="8" name="Picture 7">
            <a:extLst>
              <a:ext uri="{FF2B5EF4-FFF2-40B4-BE49-F238E27FC236}">
                <a16:creationId xmlns:a16="http://schemas.microsoft.com/office/drawing/2014/main" id="{BA002F26-BD2A-05E3-034B-349A6443EEF6}"/>
              </a:ext>
            </a:extLst>
          </p:cNvPr>
          <p:cNvPicPr>
            <a:picLocks noChangeAspect="1"/>
          </p:cNvPicPr>
          <p:nvPr/>
        </p:nvPicPr>
        <p:blipFill>
          <a:blip r:embed="rId3"/>
          <a:stretch>
            <a:fillRect/>
          </a:stretch>
        </p:blipFill>
        <p:spPr>
          <a:xfrm>
            <a:off x="4397785" y="1215561"/>
            <a:ext cx="4606469" cy="2800705"/>
          </a:xfrm>
          <a:prstGeom prst="rect">
            <a:avLst/>
          </a:prstGeom>
        </p:spPr>
      </p:pic>
    </p:spTree>
    <p:extLst>
      <p:ext uri="{BB962C8B-B14F-4D97-AF65-F5344CB8AC3E}">
        <p14:creationId xmlns:p14="http://schemas.microsoft.com/office/powerpoint/2010/main" val="1942941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a:t>ARIMA Forecast:</a:t>
            </a:r>
            <a:endParaRPr lang="en-US" b="1" dirty="0"/>
          </a:p>
        </p:txBody>
      </p:sp>
      <p:pic>
        <p:nvPicPr>
          <p:cNvPr id="3" name="Picture 2">
            <a:extLst>
              <a:ext uri="{FF2B5EF4-FFF2-40B4-BE49-F238E27FC236}">
                <a16:creationId xmlns:a16="http://schemas.microsoft.com/office/drawing/2014/main" id="{FB8CDA15-CAD6-C417-982E-155353824897}"/>
              </a:ext>
            </a:extLst>
          </p:cNvPr>
          <p:cNvPicPr>
            <a:picLocks noChangeAspect="1"/>
          </p:cNvPicPr>
          <p:nvPr/>
        </p:nvPicPr>
        <p:blipFill>
          <a:blip r:embed="rId2"/>
          <a:stretch>
            <a:fillRect/>
          </a:stretch>
        </p:blipFill>
        <p:spPr>
          <a:xfrm>
            <a:off x="385524" y="1349502"/>
            <a:ext cx="3335138" cy="2874035"/>
          </a:xfrm>
          <a:prstGeom prst="rect">
            <a:avLst/>
          </a:prstGeom>
        </p:spPr>
      </p:pic>
      <p:pic>
        <p:nvPicPr>
          <p:cNvPr id="7" name="Picture 6">
            <a:extLst>
              <a:ext uri="{FF2B5EF4-FFF2-40B4-BE49-F238E27FC236}">
                <a16:creationId xmlns:a16="http://schemas.microsoft.com/office/drawing/2014/main" id="{FFD96792-5B62-DA01-10CF-EF1C89400222}"/>
              </a:ext>
            </a:extLst>
          </p:cNvPr>
          <p:cNvPicPr>
            <a:picLocks noChangeAspect="1"/>
          </p:cNvPicPr>
          <p:nvPr/>
        </p:nvPicPr>
        <p:blipFill>
          <a:blip r:embed="rId3"/>
          <a:stretch>
            <a:fillRect/>
          </a:stretch>
        </p:blipFill>
        <p:spPr>
          <a:xfrm>
            <a:off x="3995793" y="1505607"/>
            <a:ext cx="4001713" cy="2542189"/>
          </a:xfrm>
          <a:prstGeom prst="rect">
            <a:avLst/>
          </a:prstGeom>
        </p:spPr>
      </p:pic>
    </p:spTree>
    <p:extLst>
      <p:ext uri="{BB962C8B-B14F-4D97-AF65-F5344CB8AC3E}">
        <p14:creationId xmlns:p14="http://schemas.microsoft.com/office/powerpoint/2010/main" val="3999159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ARIMA Forecast:</a:t>
            </a:r>
          </a:p>
        </p:txBody>
      </p:sp>
      <p:pic>
        <p:nvPicPr>
          <p:cNvPr id="5" name="Picture 4">
            <a:extLst>
              <a:ext uri="{FF2B5EF4-FFF2-40B4-BE49-F238E27FC236}">
                <a16:creationId xmlns:a16="http://schemas.microsoft.com/office/drawing/2014/main" id="{6C8A6203-3699-68BD-0BB6-A5842919B228}"/>
              </a:ext>
            </a:extLst>
          </p:cNvPr>
          <p:cNvPicPr>
            <a:picLocks noChangeAspect="1"/>
          </p:cNvPicPr>
          <p:nvPr/>
        </p:nvPicPr>
        <p:blipFill>
          <a:blip r:embed="rId2"/>
          <a:stretch>
            <a:fillRect/>
          </a:stretch>
        </p:blipFill>
        <p:spPr>
          <a:xfrm>
            <a:off x="612458" y="1365008"/>
            <a:ext cx="3210680" cy="2779918"/>
          </a:xfrm>
          <a:prstGeom prst="rect">
            <a:avLst/>
          </a:prstGeom>
        </p:spPr>
      </p:pic>
      <p:pic>
        <p:nvPicPr>
          <p:cNvPr id="8" name="Picture 7">
            <a:extLst>
              <a:ext uri="{FF2B5EF4-FFF2-40B4-BE49-F238E27FC236}">
                <a16:creationId xmlns:a16="http://schemas.microsoft.com/office/drawing/2014/main" id="{B0F4E853-BBA1-12D8-D878-DC75DAEC9581}"/>
              </a:ext>
            </a:extLst>
          </p:cNvPr>
          <p:cNvPicPr>
            <a:picLocks noChangeAspect="1"/>
          </p:cNvPicPr>
          <p:nvPr/>
        </p:nvPicPr>
        <p:blipFill>
          <a:blip r:embed="rId3"/>
          <a:stretch>
            <a:fillRect/>
          </a:stretch>
        </p:blipFill>
        <p:spPr>
          <a:xfrm>
            <a:off x="4039500" y="1418896"/>
            <a:ext cx="3842469" cy="2425239"/>
          </a:xfrm>
          <a:prstGeom prst="rect">
            <a:avLst/>
          </a:prstGeom>
        </p:spPr>
      </p:pic>
    </p:spTree>
    <p:extLst>
      <p:ext uri="{BB962C8B-B14F-4D97-AF65-F5344CB8AC3E}">
        <p14:creationId xmlns:p14="http://schemas.microsoft.com/office/powerpoint/2010/main" val="2354560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16A2D4-2C8C-B2A4-1458-94DA033B81E5}"/>
              </a:ext>
            </a:extLst>
          </p:cNvPr>
          <p:cNvPicPr>
            <a:picLocks noChangeAspect="1"/>
          </p:cNvPicPr>
          <p:nvPr/>
        </p:nvPicPr>
        <p:blipFill>
          <a:blip r:embed="rId2"/>
          <a:stretch>
            <a:fillRect/>
          </a:stretch>
        </p:blipFill>
        <p:spPr>
          <a:xfrm>
            <a:off x="164880" y="1615965"/>
            <a:ext cx="2750294" cy="1454370"/>
          </a:xfrm>
          <a:prstGeom prst="rect">
            <a:avLst/>
          </a:prstGeom>
        </p:spPr>
      </p:pic>
      <p:pic>
        <p:nvPicPr>
          <p:cNvPr id="5" name="Picture 4">
            <a:extLst>
              <a:ext uri="{FF2B5EF4-FFF2-40B4-BE49-F238E27FC236}">
                <a16:creationId xmlns:a16="http://schemas.microsoft.com/office/drawing/2014/main" id="{62B570D3-1577-1526-12CC-105014BF75F5}"/>
              </a:ext>
            </a:extLst>
          </p:cNvPr>
          <p:cNvPicPr>
            <a:picLocks noChangeAspect="1"/>
          </p:cNvPicPr>
          <p:nvPr/>
        </p:nvPicPr>
        <p:blipFill>
          <a:blip r:embed="rId3"/>
          <a:stretch>
            <a:fillRect/>
          </a:stretch>
        </p:blipFill>
        <p:spPr>
          <a:xfrm>
            <a:off x="2187465" y="3267453"/>
            <a:ext cx="3038803" cy="1602783"/>
          </a:xfrm>
          <a:prstGeom prst="rect">
            <a:avLst/>
          </a:prstGeom>
        </p:spPr>
      </p:pic>
      <p:pic>
        <p:nvPicPr>
          <p:cNvPr id="7" name="Picture 6">
            <a:extLst>
              <a:ext uri="{FF2B5EF4-FFF2-40B4-BE49-F238E27FC236}">
                <a16:creationId xmlns:a16="http://schemas.microsoft.com/office/drawing/2014/main" id="{47E2BA55-5442-20F8-F152-6C4CD02B4617}"/>
              </a:ext>
            </a:extLst>
          </p:cNvPr>
          <p:cNvPicPr>
            <a:picLocks noChangeAspect="1"/>
          </p:cNvPicPr>
          <p:nvPr/>
        </p:nvPicPr>
        <p:blipFill>
          <a:blip r:embed="rId4"/>
          <a:stretch>
            <a:fillRect/>
          </a:stretch>
        </p:blipFill>
        <p:spPr>
          <a:xfrm>
            <a:off x="5102524" y="1681022"/>
            <a:ext cx="2831471" cy="1454370"/>
          </a:xfrm>
          <a:prstGeom prst="rect">
            <a:avLst/>
          </a:prstGeom>
        </p:spPr>
      </p:pic>
      <p:sp>
        <p:nvSpPr>
          <p:cNvPr id="9" name="TextBox 8">
            <a:extLst>
              <a:ext uri="{FF2B5EF4-FFF2-40B4-BE49-F238E27FC236}">
                <a16:creationId xmlns:a16="http://schemas.microsoft.com/office/drawing/2014/main" id="{C327EBBD-BFCE-2C63-782B-1B5837886625}"/>
              </a:ext>
            </a:extLst>
          </p:cNvPr>
          <p:cNvSpPr txBox="1"/>
          <p:nvPr/>
        </p:nvSpPr>
        <p:spPr>
          <a:xfrm>
            <a:off x="488731" y="868900"/>
            <a:ext cx="4572000" cy="307777"/>
          </a:xfrm>
          <a:prstGeom prst="rect">
            <a:avLst/>
          </a:prstGeom>
          <a:noFill/>
        </p:spPr>
        <p:txBody>
          <a:bodyPr wrap="square">
            <a:spAutoFit/>
          </a:bodyPr>
          <a:lstStyle/>
          <a:p>
            <a:r>
              <a:rPr lang="en-US" b="1" dirty="0"/>
              <a:t>Monte Carlo Simulation:</a:t>
            </a:r>
          </a:p>
        </p:txBody>
      </p:sp>
    </p:spTree>
    <p:extLst>
      <p:ext uri="{BB962C8B-B14F-4D97-AF65-F5344CB8AC3E}">
        <p14:creationId xmlns:p14="http://schemas.microsoft.com/office/powerpoint/2010/main" val="1278482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327EBBD-BFCE-2C63-782B-1B5837886625}"/>
              </a:ext>
            </a:extLst>
          </p:cNvPr>
          <p:cNvSpPr txBox="1"/>
          <p:nvPr/>
        </p:nvSpPr>
        <p:spPr>
          <a:xfrm>
            <a:off x="488731" y="868900"/>
            <a:ext cx="4572000" cy="307777"/>
          </a:xfrm>
          <a:prstGeom prst="rect">
            <a:avLst/>
          </a:prstGeom>
          <a:noFill/>
        </p:spPr>
        <p:txBody>
          <a:bodyPr wrap="square">
            <a:spAutoFit/>
          </a:bodyPr>
          <a:lstStyle/>
          <a:p>
            <a:r>
              <a:rPr lang="en-US" b="1" dirty="0"/>
              <a:t>Monte Carlo Simulation:</a:t>
            </a:r>
          </a:p>
        </p:txBody>
      </p:sp>
      <p:pic>
        <p:nvPicPr>
          <p:cNvPr id="4" name="Picture 3">
            <a:extLst>
              <a:ext uri="{FF2B5EF4-FFF2-40B4-BE49-F238E27FC236}">
                <a16:creationId xmlns:a16="http://schemas.microsoft.com/office/drawing/2014/main" id="{C8B32E13-3355-2757-7AC3-143C9C1273FE}"/>
              </a:ext>
            </a:extLst>
          </p:cNvPr>
          <p:cNvPicPr>
            <a:picLocks noChangeAspect="1"/>
          </p:cNvPicPr>
          <p:nvPr/>
        </p:nvPicPr>
        <p:blipFill>
          <a:blip r:embed="rId2"/>
          <a:stretch>
            <a:fillRect/>
          </a:stretch>
        </p:blipFill>
        <p:spPr>
          <a:xfrm>
            <a:off x="158030" y="1411940"/>
            <a:ext cx="3430952" cy="1783592"/>
          </a:xfrm>
          <a:prstGeom prst="rect">
            <a:avLst/>
          </a:prstGeom>
        </p:spPr>
      </p:pic>
      <p:pic>
        <p:nvPicPr>
          <p:cNvPr id="8" name="Picture 7">
            <a:extLst>
              <a:ext uri="{FF2B5EF4-FFF2-40B4-BE49-F238E27FC236}">
                <a16:creationId xmlns:a16="http://schemas.microsoft.com/office/drawing/2014/main" id="{E7164B61-5398-318C-6757-81E6F011F888}"/>
              </a:ext>
            </a:extLst>
          </p:cNvPr>
          <p:cNvPicPr>
            <a:picLocks noChangeAspect="1"/>
          </p:cNvPicPr>
          <p:nvPr/>
        </p:nvPicPr>
        <p:blipFill>
          <a:blip r:embed="rId3"/>
          <a:stretch>
            <a:fillRect/>
          </a:stretch>
        </p:blipFill>
        <p:spPr>
          <a:xfrm>
            <a:off x="3988019" y="2571750"/>
            <a:ext cx="3957800" cy="2095306"/>
          </a:xfrm>
          <a:prstGeom prst="rect">
            <a:avLst/>
          </a:prstGeom>
        </p:spPr>
      </p:pic>
    </p:spTree>
    <p:extLst>
      <p:ext uri="{BB962C8B-B14F-4D97-AF65-F5344CB8AC3E}">
        <p14:creationId xmlns:p14="http://schemas.microsoft.com/office/powerpoint/2010/main" val="3641696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Portfolio Optimization:</a:t>
            </a:r>
          </a:p>
        </p:txBody>
      </p:sp>
      <p:pic>
        <p:nvPicPr>
          <p:cNvPr id="5" name="Picture 4">
            <a:extLst>
              <a:ext uri="{FF2B5EF4-FFF2-40B4-BE49-F238E27FC236}">
                <a16:creationId xmlns:a16="http://schemas.microsoft.com/office/drawing/2014/main" id="{6C183B1A-DB45-D67D-0E7C-B1BFBA2A1BFB}"/>
              </a:ext>
            </a:extLst>
          </p:cNvPr>
          <p:cNvPicPr>
            <a:picLocks noChangeAspect="1"/>
          </p:cNvPicPr>
          <p:nvPr/>
        </p:nvPicPr>
        <p:blipFill>
          <a:blip r:embed="rId2"/>
          <a:stretch>
            <a:fillRect/>
          </a:stretch>
        </p:blipFill>
        <p:spPr>
          <a:xfrm>
            <a:off x="2133143" y="1194446"/>
            <a:ext cx="3738268" cy="3556022"/>
          </a:xfrm>
          <a:prstGeom prst="rect">
            <a:avLst/>
          </a:prstGeom>
        </p:spPr>
      </p:pic>
    </p:spTree>
    <p:extLst>
      <p:ext uri="{BB962C8B-B14F-4D97-AF65-F5344CB8AC3E}">
        <p14:creationId xmlns:p14="http://schemas.microsoft.com/office/powerpoint/2010/main" val="3821968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649750"/>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600" b="1" dirty="0">
                <a:solidFill>
                  <a:schemeClr val="tx1">
                    <a:lumMod val="95000"/>
                    <a:lumOff val="5000"/>
                  </a:schemeClr>
                </a:solidFill>
              </a:rPr>
              <a:t>Motivation:</a:t>
            </a:r>
          </a:p>
        </p:txBody>
      </p:sp>
      <p:graphicFrame>
        <p:nvGraphicFramePr>
          <p:cNvPr id="72" name="Text Placeholder 1">
            <a:extLst>
              <a:ext uri="{FF2B5EF4-FFF2-40B4-BE49-F238E27FC236}">
                <a16:creationId xmlns:a16="http://schemas.microsoft.com/office/drawing/2014/main" id="{E6512EE3-F487-DDBB-E7AB-E6B503FAEEFE}"/>
              </a:ext>
            </a:extLst>
          </p:cNvPr>
          <p:cNvGraphicFramePr/>
          <p:nvPr>
            <p:extLst>
              <p:ext uri="{D42A27DB-BD31-4B8C-83A1-F6EECF244321}">
                <p14:modId xmlns:p14="http://schemas.microsoft.com/office/powerpoint/2010/main" val="2191930390"/>
              </p:ext>
            </p:extLst>
          </p:nvPr>
        </p:nvGraphicFramePr>
        <p:xfrm>
          <a:off x="190080" y="1070613"/>
          <a:ext cx="85206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Efficient Frontier:</a:t>
            </a:r>
          </a:p>
        </p:txBody>
      </p:sp>
      <p:pic>
        <p:nvPicPr>
          <p:cNvPr id="3" name="Picture 2">
            <a:extLst>
              <a:ext uri="{FF2B5EF4-FFF2-40B4-BE49-F238E27FC236}">
                <a16:creationId xmlns:a16="http://schemas.microsoft.com/office/drawing/2014/main" id="{2C880AD8-FC37-2EBB-DA7B-CBC54B716E82}"/>
              </a:ext>
            </a:extLst>
          </p:cNvPr>
          <p:cNvPicPr>
            <a:picLocks noChangeAspect="1"/>
          </p:cNvPicPr>
          <p:nvPr/>
        </p:nvPicPr>
        <p:blipFill>
          <a:blip r:embed="rId2"/>
          <a:stretch>
            <a:fillRect/>
          </a:stretch>
        </p:blipFill>
        <p:spPr>
          <a:xfrm>
            <a:off x="1078830" y="1090073"/>
            <a:ext cx="6787095" cy="3836857"/>
          </a:xfrm>
          <a:prstGeom prst="rect">
            <a:avLst/>
          </a:prstGeom>
        </p:spPr>
      </p:pic>
    </p:spTree>
    <p:extLst>
      <p:ext uri="{BB962C8B-B14F-4D97-AF65-F5344CB8AC3E}">
        <p14:creationId xmlns:p14="http://schemas.microsoft.com/office/powerpoint/2010/main" val="3774026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84DC0E-8F07-79E0-3783-B90D9E1545F0}"/>
              </a:ext>
            </a:extLst>
          </p:cNvPr>
          <p:cNvSpPr txBox="1"/>
          <p:nvPr/>
        </p:nvSpPr>
        <p:spPr>
          <a:xfrm>
            <a:off x="532086" y="1403131"/>
            <a:ext cx="6743700" cy="3323987"/>
          </a:xfrm>
          <a:prstGeom prst="rect">
            <a:avLst/>
          </a:prstGeom>
          <a:noFill/>
        </p:spPr>
        <p:txBody>
          <a:bodyPr wrap="square" rtlCol="0">
            <a:spAutoFit/>
          </a:bodyPr>
          <a:lstStyle/>
          <a:p>
            <a:r>
              <a:rPr lang="en-US" sz="1000" b="1" dirty="0"/>
              <a:t>Volatility and Risk Analysis</a:t>
            </a:r>
          </a:p>
          <a:p>
            <a:r>
              <a:rPr lang="en-US" sz="1000" dirty="0"/>
              <a:t>AIG and MET exhibited higher volatility, making them suitable for aggressive investment strategies, while TRV displayed lower volatility, ideal for risk-averse investors.</a:t>
            </a:r>
          </a:p>
          <a:p>
            <a:r>
              <a:rPr lang="en-US" sz="1000" dirty="0"/>
              <a:t>Volatility spikes during 2020 highlighted significant market sensitivity to macroeconomic shocks.</a:t>
            </a:r>
          </a:p>
          <a:p>
            <a:endParaRPr lang="en-US" sz="1000" dirty="0"/>
          </a:p>
          <a:p>
            <a:r>
              <a:rPr lang="en-US" sz="1000" b="1" dirty="0"/>
              <a:t>Impact of Economic Trends</a:t>
            </a:r>
          </a:p>
          <a:p>
            <a:r>
              <a:rPr lang="en-US" sz="1000" dirty="0"/>
              <a:t>All stocks experienced recovery trends post-2020 crash, with TRV and ALL demonstrating resilience.</a:t>
            </a:r>
          </a:p>
          <a:p>
            <a:r>
              <a:rPr lang="en-US" sz="1000" dirty="0"/>
              <a:t>Long-term growth trajectories reflect alignment with industry benchmarks.</a:t>
            </a:r>
          </a:p>
          <a:p>
            <a:endParaRPr lang="en-US" sz="1000" dirty="0"/>
          </a:p>
          <a:p>
            <a:r>
              <a:rPr lang="en-US" sz="1000" b="1" dirty="0"/>
              <a:t>CAPM Analysis</a:t>
            </a:r>
          </a:p>
          <a:p>
            <a:r>
              <a:rPr lang="en-US" sz="1000" dirty="0"/>
              <a:t>AIG and MET are undervalued according to the SML, promising more than expected returns for their beta.</a:t>
            </a:r>
          </a:p>
          <a:p>
            <a:r>
              <a:rPr lang="en-US" sz="1000" dirty="0"/>
              <a:t>TRV and PRU show overvaluation or inefficiencies in the market and should be invested in with care.</a:t>
            </a:r>
          </a:p>
          <a:p>
            <a:endParaRPr lang="en-US" sz="1000" dirty="0"/>
          </a:p>
          <a:p>
            <a:r>
              <a:rPr lang="en-US" sz="1000" b="1" dirty="0"/>
              <a:t>Risk-Adjusted Returns</a:t>
            </a:r>
          </a:p>
          <a:p>
            <a:r>
              <a:rPr lang="en-US" sz="1000" dirty="0"/>
              <a:t>Sharpe and Treynor ratios confirm ALL as the most efficient in risk-adjusted performance.</a:t>
            </a:r>
          </a:p>
          <a:p>
            <a:r>
              <a:rPr lang="en-US" sz="1000" dirty="0"/>
              <a:t>High Sharpe ratios in AIG and MET indicate good returns in relation to their risks.</a:t>
            </a:r>
          </a:p>
          <a:p>
            <a:endParaRPr lang="en-US" sz="1000" dirty="0"/>
          </a:p>
          <a:p>
            <a:r>
              <a:rPr lang="en-US" sz="1000" b="1" dirty="0"/>
              <a:t>Portfolio Analysis Using Modern Portfolio Theory (MPT)</a:t>
            </a:r>
          </a:p>
          <a:p>
            <a:r>
              <a:rPr lang="en-US" sz="1000" dirty="0"/>
              <a:t>The efficient frontier analysis underlines the benefits of diversification by balancing high-beta stocks with stable performers.</a:t>
            </a:r>
          </a:p>
          <a:p>
            <a:r>
              <a:rPr lang="en-US" sz="1000" dirty="0"/>
              <a:t>Aggressive portfolio strategies are dominated by AIG and MET, while TRV and ALL provide the supporting defense.</a:t>
            </a:r>
          </a:p>
        </p:txBody>
      </p:sp>
      <p:sp>
        <p:nvSpPr>
          <p:cNvPr id="4" name="TextBox 3">
            <a:extLst>
              <a:ext uri="{FF2B5EF4-FFF2-40B4-BE49-F238E27FC236}">
                <a16:creationId xmlns:a16="http://schemas.microsoft.com/office/drawing/2014/main" id="{48536AED-A9D8-0C6F-89EC-533DBC9A0007}"/>
              </a:ext>
            </a:extLst>
          </p:cNvPr>
          <p:cNvSpPr txBox="1"/>
          <p:nvPr/>
        </p:nvSpPr>
        <p:spPr>
          <a:xfrm>
            <a:off x="591207" y="872841"/>
            <a:ext cx="4572000" cy="307777"/>
          </a:xfrm>
          <a:prstGeom prst="rect">
            <a:avLst/>
          </a:prstGeom>
          <a:noFill/>
        </p:spPr>
        <p:txBody>
          <a:bodyPr wrap="square">
            <a:spAutoFit/>
          </a:bodyPr>
          <a:lstStyle/>
          <a:p>
            <a:r>
              <a:rPr lang="en-US" b="1" dirty="0"/>
              <a:t>Conclusion:</a:t>
            </a:r>
          </a:p>
        </p:txBody>
      </p:sp>
    </p:spTree>
    <p:extLst>
      <p:ext uri="{BB962C8B-B14F-4D97-AF65-F5344CB8AC3E}">
        <p14:creationId xmlns:p14="http://schemas.microsoft.com/office/powerpoint/2010/main" val="2612148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84DC0E-8F07-79E0-3783-B90D9E1545F0}"/>
              </a:ext>
            </a:extLst>
          </p:cNvPr>
          <p:cNvSpPr txBox="1"/>
          <p:nvPr/>
        </p:nvSpPr>
        <p:spPr>
          <a:xfrm>
            <a:off x="622738" y="1801210"/>
            <a:ext cx="6743700" cy="1631216"/>
          </a:xfrm>
          <a:prstGeom prst="rect">
            <a:avLst/>
          </a:prstGeom>
          <a:noFill/>
        </p:spPr>
        <p:txBody>
          <a:bodyPr wrap="square" rtlCol="0">
            <a:spAutoFit/>
          </a:bodyPr>
          <a:lstStyle/>
          <a:p>
            <a:pPr marL="171450" indent="-171450">
              <a:buFont typeface="Arial" panose="020B0604020202020204" pitchFamily="34" charset="0"/>
              <a:buChar char="•"/>
            </a:pPr>
            <a:r>
              <a:rPr lang="en-US" sz="1000" dirty="0"/>
              <a:t>AIG and MET are promising stocks to deliver higher risk-adjusted returns and could be used by investors seeking growth-oriented portfolios. </a:t>
            </a:r>
          </a:p>
          <a:p>
            <a:pPr marL="171450" indent="-171450">
              <a:buFont typeface="Arial" panose="020B0604020202020204" pitchFamily="34" charset="0"/>
              <a:buChar char="•"/>
            </a:pPr>
            <a:r>
              <a:rPr lang="en-US" sz="1000" dirty="0"/>
              <a:t>TRV and ALL help balance portfolios due to lower volatility, hence offering stability during times of economic turmoil. </a:t>
            </a:r>
          </a:p>
          <a:p>
            <a:pPr marL="171450" indent="-171450">
              <a:buFont typeface="Arial" panose="020B0604020202020204" pitchFamily="34" charset="0"/>
              <a:buChar char="•"/>
            </a:pPr>
            <a:r>
              <a:rPr lang="en-US" sz="1000" dirty="0"/>
              <a:t>Rebalancing: Periodically review and rebalance such portfolios in line with changeable market dynamics, especially for stocks with high beta. </a:t>
            </a:r>
          </a:p>
          <a:p>
            <a:pPr marL="171450" indent="-171450">
              <a:buFont typeface="Arial" panose="020B0604020202020204" pitchFamily="34" charset="0"/>
              <a:buChar char="•"/>
            </a:pPr>
            <a:r>
              <a:rPr lang="en-US" sz="1000" dirty="0"/>
              <a:t>Correlation Management: Implement insights from correlation analysis to steer clear of overexposure to strongly correlated stocks to minimize systemic risk. </a:t>
            </a:r>
          </a:p>
          <a:p>
            <a:pPr marL="171450" indent="-171450">
              <a:buFont typeface="Arial" panose="020B0604020202020204" pitchFamily="34" charset="0"/>
              <a:buChar char="•"/>
            </a:pPr>
            <a:r>
              <a:rPr lang="en-US" sz="1000" dirty="0"/>
              <a:t>Market Hedging: Utilize TRV and ALL as defensive investments, in particular during market downturns, to protect portfolio value.</a:t>
            </a:r>
          </a:p>
        </p:txBody>
      </p:sp>
      <p:sp>
        <p:nvSpPr>
          <p:cNvPr id="4" name="TextBox 3">
            <a:extLst>
              <a:ext uri="{FF2B5EF4-FFF2-40B4-BE49-F238E27FC236}">
                <a16:creationId xmlns:a16="http://schemas.microsoft.com/office/drawing/2014/main" id="{1C2EBA26-31F4-EB07-5CCF-87A48A2A0A67}"/>
              </a:ext>
            </a:extLst>
          </p:cNvPr>
          <p:cNvSpPr txBox="1"/>
          <p:nvPr/>
        </p:nvSpPr>
        <p:spPr>
          <a:xfrm>
            <a:off x="591207" y="878047"/>
            <a:ext cx="4572000" cy="307777"/>
          </a:xfrm>
          <a:prstGeom prst="rect">
            <a:avLst/>
          </a:prstGeom>
          <a:noFill/>
        </p:spPr>
        <p:txBody>
          <a:bodyPr wrap="square">
            <a:spAutoFit/>
          </a:bodyPr>
          <a:lstStyle/>
          <a:p>
            <a:r>
              <a:rPr lang="en-US" b="1" dirty="0"/>
              <a:t>Conclusion:</a:t>
            </a:r>
          </a:p>
        </p:txBody>
      </p:sp>
    </p:spTree>
    <p:extLst>
      <p:ext uri="{BB962C8B-B14F-4D97-AF65-F5344CB8AC3E}">
        <p14:creationId xmlns:p14="http://schemas.microsoft.com/office/powerpoint/2010/main" val="1846876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BF66-E468-0AAD-E833-69247B269496}"/>
              </a:ext>
            </a:extLst>
          </p:cNvPr>
          <p:cNvSpPr>
            <a:spLocks noGrp="1"/>
          </p:cNvSpPr>
          <p:nvPr>
            <p:ph type="title"/>
          </p:nvPr>
        </p:nvSpPr>
        <p:spPr>
          <a:xfrm>
            <a:off x="311700" y="2150850"/>
            <a:ext cx="8520600" cy="841800"/>
          </a:xfrm>
        </p:spPr>
        <p:txBody>
          <a:bodyPr wrap="square" anchor="ctr">
            <a:normAutofit/>
          </a:bodyPr>
          <a:lstStyle/>
          <a:p>
            <a:r>
              <a:rPr lang="en-US" dirty="0"/>
              <a:t>Thank You!!</a:t>
            </a:r>
          </a:p>
        </p:txBody>
      </p:sp>
    </p:spTree>
    <p:extLst>
      <p:ext uri="{BB962C8B-B14F-4D97-AF65-F5344CB8AC3E}">
        <p14:creationId xmlns:p14="http://schemas.microsoft.com/office/powerpoint/2010/main" val="297045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393C29-71BA-BD19-9061-DF92A47CF38F}"/>
              </a:ext>
            </a:extLst>
          </p:cNvPr>
          <p:cNvPicPr>
            <a:picLocks noChangeAspect="1"/>
          </p:cNvPicPr>
          <p:nvPr/>
        </p:nvPicPr>
        <p:blipFill>
          <a:blip r:embed="rId2"/>
          <a:stretch>
            <a:fillRect/>
          </a:stretch>
        </p:blipFill>
        <p:spPr>
          <a:xfrm>
            <a:off x="6239715" y="1648762"/>
            <a:ext cx="2672132" cy="1914081"/>
          </a:xfrm>
          <a:prstGeom prst="rect">
            <a:avLst/>
          </a:prstGeom>
        </p:spPr>
      </p:pic>
      <p:pic>
        <p:nvPicPr>
          <p:cNvPr id="3" name="Picture 2">
            <a:extLst>
              <a:ext uri="{FF2B5EF4-FFF2-40B4-BE49-F238E27FC236}">
                <a16:creationId xmlns:a16="http://schemas.microsoft.com/office/drawing/2014/main" id="{C3B3C6AD-302E-38C3-1D93-544A996544B0}"/>
              </a:ext>
            </a:extLst>
          </p:cNvPr>
          <p:cNvPicPr>
            <a:picLocks noChangeAspect="1"/>
          </p:cNvPicPr>
          <p:nvPr/>
        </p:nvPicPr>
        <p:blipFill>
          <a:blip r:embed="rId3"/>
          <a:stretch>
            <a:fillRect/>
          </a:stretch>
        </p:blipFill>
        <p:spPr>
          <a:xfrm>
            <a:off x="163747" y="1174325"/>
            <a:ext cx="5985306" cy="3355033"/>
          </a:xfrm>
          <a:prstGeom prst="rect">
            <a:avLst/>
          </a:prstGeom>
        </p:spPr>
      </p:pic>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a:t>Stock Analysis</a:t>
            </a:r>
            <a:endParaRPr lang="en-US" b="1" dirty="0"/>
          </a:p>
        </p:txBody>
      </p:sp>
    </p:spTree>
    <p:extLst>
      <p:ext uri="{BB962C8B-B14F-4D97-AF65-F5344CB8AC3E}">
        <p14:creationId xmlns:p14="http://schemas.microsoft.com/office/powerpoint/2010/main" val="2047227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Moving Averages and Volatility:</a:t>
            </a:r>
          </a:p>
        </p:txBody>
      </p:sp>
      <p:pic>
        <p:nvPicPr>
          <p:cNvPr id="5" name="Picture 4">
            <a:extLst>
              <a:ext uri="{FF2B5EF4-FFF2-40B4-BE49-F238E27FC236}">
                <a16:creationId xmlns:a16="http://schemas.microsoft.com/office/drawing/2014/main" id="{BD57CFE9-FDC1-AE24-A41A-1A88D53D43AE}"/>
              </a:ext>
            </a:extLst>
          </p:cNvPr>
          <p:cNvPicPr>
            <a:picLocks noChangeAspect="1"/>
          </p:cNvPicPr>
          <p:nvPr/>
        </p:nvPicPr>
        <p:blipFill>
          <a:blip r:embed="rId2"/>
          <a:stretch>
            <a:fillRect/>
          </a:stretch>
        </p:blipFill>
        <p:spPr>
          <a:xfrm>
            <a:off x="1109473" y="1131024"/>
            <a:ext cx="6925054" cy="3739460"/>
          </a:xfrm>
          <a:prstGeom prst="rect">
            <a:avLst/>
          </a:prstGeom>
        </p:spPr>
      </p:pic>
    </p:spTree>
    <p:extLst>
      <p:ext uri="{BB962C8B-B14F-4D97-AF65-F5344CB8AC3E}">
        <p14:creationId xmlns:p14="http://schemas.microsoft.com/office/powerpoint/2010/main" val="969479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311700" y="649750"/>
            <a:ext cx="8520600" cy="572700"/>
          </a:xfrm>
          <a:prstGeom prst="rect">
            <a:avLst/>
          </a:prstGeom>
          <a:noFill/>
          <a:ln>
            <a:noFill/>
          </a:ln>
        </p:spPr>
        <p:txBody>
          <a:bodyPr spcFirstLastPara="1" wrap="square" lIns="91425" tIns="91425" rIns="91425" bIns="91425" rtlCol="0" anchor="ctr" anchorCtr="0">
            <a:normAutofit/>
          </a:bodyPr>
          <a:lstStyle/>
          <a:p>
            <a:pPr>
              <a:lnSpc>
                <a:spcPct val="90000"/>
              </a:lnSpc>
              <a:spcAft>
                <a:spcPts val="600"/>
              </a:spcAft>
              <a:buClr>
                <a:schemeClr val="dk1"/>
              </a:buClr>
              <a:buSzPts val="4800"/>
            </a:pPr>
            <a:r>
              <a:rPr lang="en-US" b="1" dirty="0">
                <a:solidFill>
                  <a:schemeClr val="dk1"/>
                </a:solidFill>
              </a:rPr>
              <a:t>Volatility and Returns:</a:t>
            </a:r>
            <a:endParaRPr lang="en-US" b="1" i="0" u="none" strike="noStrike" cap="none" dirty="0">
              <a:solidFill>
                <a:schemeClr val="dk1"/>
              </a:solidFill>
            </a:endParaRPr>
          </a:p>
        </p:txBody>
      </p:sp>
      <p:pic>
        <p:nvPicPr>
          <p:cNvPr id="3" name="Picture 2">
            <a:extLst>
              <a:ext uri="{FF2B5EF4-FFF2-40B4-BE49-F238E27FC236}">
                <a16:creationId xmlns:a16="http://schemas.microsoft.com/office/drawing/2014/main" id="{00FFAE21-FF03-D4F3-A59B-A4BFF4485BE3}"/>
              </a:ext>
            </a:extLst>
          </p:cNvPr>
          <p:cNvPicPr>
            <a:picLocks noChangeAspect="1"/>
          </p:cNvPicPr>
          <p:nvPr/>
        </p:nvPicPr>
        <p:blipFill>
          <a:blip r:embed="rId2"/>
          <a:srcRect l="11224" r="10233"/>
          <a:stretch/>
        </p:blipFill>
        <p:spPr>
          <a:xfrm>
            <a:off x="311700" y="1412950"/>
            <a:ext cx="4069800" cy="3264408"/>
          </a:xfrm>
          <a:prstGeom prst="rect">
            <a:avLst/>
          </a:prstGeom>
          <a:noFill/>
          <a:ln>
            <a:noFill/>
          </a:ln>
        </p:spPr>
      </p:pic>
      <p:pic>
        <p:nvPicPr>
          <p:cNvPr id="7" name="Picture 6">
            <a:extLst>
              <a:ext uri="{FF2B5EF4-FFF2-40B4-BE49-F238E27FC236}">
                <a16:creationId xmlns:a16="http://schemas.microsoft.com/office/drawing/2014/main" id="{3B2A97AB-BF70-103A-D625-00EA9110C07B}"/>
              </a:ext>
            </a:extLst>
          </p:cNvPr>
          <p:cNvPicPr>
            <a:picLocks noChangeAspect="1"/>
          </p:cNvPicPr>
          <p:nvPr/>
        </p:nvPicPr>
        <p:blipFill>
          <a:blip r:embed="rId3"/>
          <a:srcRect l="18248" r="15052" b="-2"/>
          <a:stretch/>
        </p:blipFill>
        <p:spPr>
          <a:xfrm>
            <a:off x="4762500" y="1412950"/>
            <a:ext cx="4069800" cy="3264408"/>
          </a:xfrm>
          <a:prstGeom prst="rect">
            <a:avLst/>
          </a:prstGeom>
          <a:noFill/>
          <a:ln>
            <a:noFill/>
          </a:ln>
        </p:spPr>
      </p:pic>
    </p:spTree>
    <p:extLst>
      <p:ext uri="{BB962C8B-B14F-4D97-AF65-F5344CB8AC3E}">
        <p14:creationId xmlns:p14="http://schemas.microsoft.com/office/powerpoint/2010/main" val="216119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Correlation and Covariance Matrix</a:t>
            </a:r>
          </a:p>
        </p:txBody>
      </p:sp>
      <p:pic>
        <p:nvPicPr>
          <p:cNvPr id="5" name="Picture 4">
            <a:extLst>
              <a:ext uri="{FF2B5EF4-FFF2-40B4-BE49-F238E27FC236}">
                <a16:creationId xmlns:a16="http://schemas.microsoft.com/office/drawing/2014/main" id="{696EE9D1-C52A-BD44-A59D-D596A5EF480A}"/>
              </a:ext>
            </a:extLst>
          </p:cNvPr>
          <p:cNvPicPr>
            <a:picLocks noChangeAspect="1"/>
          </p:cNvPicPr>
          <p:nvPr/>
        </p:nvPicPr>
        <p:blipFill>
          <a:blip r:embed="rId2"/>
          <a:stretch>
            <a:fillRect/>
          </a:stretch>
        </p:blipFill>
        <p:spPr>
          <a:xfrm>
            <a:off x="4758850" y="1484683"/>
            <a:ext cx="3797660" cy="2585106"/>
          </a:xfrm>
          <a:prstGeom prst="rect">
            <a:avLst/>
          </a:prstGeom>
        </p:spPr>
      </p:pic>
      <p:pic>
        <p:nvPicPr>
          <p:cNvPr id="6" name="Picture 5">
            <a:extLst>
              <a:ext uri="{FF2B5EF4-FFF2-40B4-BE49-F238E27FC236}">
                <a16:creationId xmlns:a16="http://schemas.microsoft.com/office/drawing/2014/main" id="{7D0729D0-A725-696D-251A-6091AB9A20E3}"/>
              </a:ext>
            </a:extLst>
          </p:cNvPr>
          <p:cNvPicPr>
            <a:picLocks noChangeAspect="1"/>
          </p:cNvPicPr>
          <p:nvPr/>
        </p:nvPicPr>
        <p:blipFill>
          <a:blip r:embed="rId3"/>
          <a:stretch>
            <a:fillRect/>
          </a:stretch>
        </p:blipFill>
        <p:spPr>
          <a:xfrm>
            <a:off x="345860" y="1551012"/>
            <a:ext cx="3960819" cy="2518777"/>
          </a:xfrm>
          <a:prstGeom prst="rect">
            <a:avLst/>
          </a:prstGeom>
        </p:spPr>
      </p:pic>
    </p:spTree>
    <p:extLst>
      <p:ext uri="{BB962C8B-B14F-4D97-AF65-F5344CB8AC3E}">
        <p14:creationId xmlns:p14="http://schemas.microsoft.com/office/powerpoint/2010/main" val="2863787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Correlation Matrix:</a:t>
            </a:r>
          </a:p>
        </p:txBody>
      </p:sp>
      <p:pic>
        <p:nvPicPr>
          <p:cNvPr id="2" name="Picture 1">
            <a:extLst>
              <a:ext uri="{FF2B5EF4-FFF2-40B4-BE49-F238E27FC236}">
                <a16:creationId xmlns:a16="http://schemas.microsoft.com/office/drawing/2014/main" id="{A991619E-F9EB-C1C7-2D27-863CE8186C8D}"/>
              </a:ext>
            </a:extLst>
          </p:cNvPr>
          <p:cNvPicPr>
            <a:picLocks noChangeAspect="1"/>
          </p:cNvPicPr>
          <p:nvPr/>
        </p:nvPicPr>
        <p:blipFill>
          <a:blip r:embed="rId2"/>
          <a:stretch>
            <a:fillRect/>
          </a:stretch>
        </p:blipFill>
        <p:spPr>
          <a:xfrm>
            <a:off x="454273" y="1234645"/>
            <a:ext cx="4085750" cy="3366997"/>
          </a:xfrm>
          <a:prstGeom prst="rect">
            <a:avLst/>
          </a:prstGeom>
        </p:spPr>
      </p:pic>
      <p:pic>
        <p:nvPicPr>
          <p:cNvPr id="7" name="Picture 6">
            <a:extLst>
              <a:ext uri="{FF2B5EF4-FFF2-40B4-BE49-F238E27FC236}">
                <a16:creationId xmlns:a16="http://schemas.microsoft.com/office/drawing/2014/main" id="{1FAE902D-A833-1C56-937C-C24FDBC9466C}"/>
              </a:ext>
            </a:extLst>
          </p:cNvPr>
          <p:cNvPicPr>
            <a:picLocks noChangeAspect="1"/>
          </p:cNvPicPr>
          <p:nvPr/>
        </p:nvPicPr>
        <p:blipFill>
          <a:blip r:embed="rId3"/>
          <a:stretch>
            <a:fillRect/>
          </a:stretch>
        </p:blipFill>
        <p:spPr>
          <a:xfrm>
            <a:off x="4725422" y="1459234"/>
            <a:ext cx="4390192" cy="2828018"/>
          </a:xfrm>
          <a:prstGeom prst="rect">
            <a:avLst/>
          </a:prstGeom>
        </p:spPr>
      </p:pic>
    </p:spTree>
    <p:extLst>
      <p:ext uri="{BB962C8B-B14F-4D97-AF65-F5344CB8AC3E}">
        <p14:creationId xmlns:p14="http://schemas.microsoft.com/office/powerpoint/2010/main" val="180511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7ECB9-9417-E17C-191C-33E4ABACD82B}"/>
              </a:ext>
            </a:extLst>
          </p:cNvPr>
          <p:cNvSpPr txBox="1"/>
          <p:nvPr/>
        </p:nvSpPr>
        <p:spPr>
          <a:xfrm>
            <a:off x="544850" y="734363"/>
            <a:ext cx="3960820" cy="307777"/>
          </a:xfrm>
          <a:prstGeom prst="rect">
            <a:avLst/>
          </a:prstGeom>
          <a:noFill/>
        </p:spPr>
        <p:txBody>
          <a:bodyPr wrap="square" rtlCol="0">
            <a:spAutoFit/>
          </a:bodyPr>
          <a:lstStyle/>
          <a:p>
            <a:r>
              <a:rPr lang="en-US" b="1" dirty="0"/>
              <a:t>Risk-Return Plot:</a:t>
            </a:r>
          </a:p>
        </p:txBody>
      </p:sp>
      <p:pic>
        <p:nvPicPr>
          <p:cNvPr id="5" name="Picture 4">
            <a:extLst>
              <a:ext uri="{FF2B5EF4-FFF2-40B4-BE49-F238E27FC236}">
                <a16:creationId xmlns:a16="http://schemas.microsoft.com/office/drawing/2014/main" id="{A4AD4C02-D80E-FAF6-6726-726EB33C431D}"/>
              </a:ext>
            </a:extLst>
          </p:cNvPr>
          <p:cNvPicPr>
            <a:picLocks noChangeAspect="1"/>
          </p:cNvPicPr>
          <p:nvPr/>
        </p:nvPicPr>
        <p:blipFill>
          <a:blip r:embed="rId2"/>
          <a:stretch>
            <a:fillRect/>
          </a:stretch>
        </p:blipFill>
        <p:spPr>
          <a:xfrm>
            <a:off x="870283" y="1042140"/>
            <a:ext cx="6432634" cy="3915860"/>
          </a:xfrm>
          <a:prstGeom prst="rect">
            <a:avLst/>
          </a:prstGeom>
        </p:spPr>
      </p:pic>
    </p:spTree>
    <p:extLst>
      <p:ext uri="{BB962C8B-B14F-4D97-AF65-F5344CB8AC3E}">
        <p14:creationId xmlns:p14="http://schemas.microsoft.com/office/powerpoint/2010/main" val="282496591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434</TotalTime>
  <Words>859</Words>
  <Application>Microsoft Office PowerPoint</Application>
  <PresentationFormat>On-screen Show (16:9)</PresentationFormat>
  <Paragraphs>74</Paragraphs>
  <Slides>33</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33</vt:i4>
      </vt:variant>
    </vt:vector>
  </HeadingPairs>
  <TitlesOfParts>
    <vt:vector size="35" baseType="lpstr">
      <vt:lpstr>Arial</vt:lpstr>
      <vt:lpstr>Simple Light</vt:lpstr>
      <vt:lpstr>Financial Data Analysis of Insurance Sector</vt:lpstr>
      <vt:lpstr>PowerPoint Presentation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Deekshitha Bhogathi</cp:lastModifiedBy>
  <cp:revision>1</cp:revision>
  <dcterms:modified xsi:type="dcterms:W3CDTF">2024-12-04T14:12:36Z</dcterms:modified>
</cp:coreProperties>
</file>